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51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2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96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5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34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76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90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25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0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48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08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1F75C-4066-49D2-99C8-79887AFB4780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CF41F-D88B-4EE3-8AB0-5BA7460200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18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DE7121-F1B7-47E2-A890-5C0041376483}"/>
              </a:ext>
            </a:extLst>
          </p:cNvPr>
          <p:cNvSpPr txBox="1"/>
          <p:nvPr/>
        </p:nvSpPr>
        <p:spPr>
          <a:xfrm>
            <a:off x="0" y="1395599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９月１２</a:t>
            </a:r>
            <a:r>
              <a:rPr lang="ja-JP" altLang="ja-JP" dirty="0"/>
              <a:t>日</a:t>
            </a:r>
            <a:r>
              <a:rPr lang="en-US" altLang="ja-JP" dirty="0"/>
              <a:t>(</a:t>
            </a:r>
            <a:r>
              <a:rPr lang="ja-JP" altLang="en-US" dirty="0"/>
              <a:t>日</a:t>
            </a:r>
            <a:r>
              <a:rPr lang="en-US" altLang="ja-JP" dirty="0"/>
              <a:t>)</a:t>
            </a:r>
            <a:r>
              <a:rPr lang="ja-JP" altLang="en-US" dirty="0"/>
              <a:t>　</a:t>
            </a:r>
            <a:r>
              <a:rPr kumimoji="1" lang="ja-JP" altLang="en-US" dirty="0"/>
              <a:t>摂南大学</a:t>
            </a:r>
            <a:r>
              <a:rPr lang="ja-JP" altLang="ja-JP" dirty="0"/>
              <a:t>寝屋川</a:t>
            </a:r>
            <a:r>
              <a:rPr kumimoji="1" lang="ja-JP" altLang="en-US" dirty="0"/>
              <a:t>オープンキャンパス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BC2484-7982-4522-BC13-2B128DF4679F}"/>
              </a:ext>
            </a:extLst>
          </p:cNvPr>
          <p:cNvSpPr txBox="1"/>
          <p:nvPr/>
        </p:nvSpPr>
        <p:spPr>
          <a:xfrm>
            <a:off x="0" y="2346025"/>
            <a:ext cx="6857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dirty="0"/>
              <a:t>京阪寝屋川市駅、大阪メトロ・大阪モノレール大日駅</a:t>
            </a:r>
            <a:r>
              <a:rPr kumimoji="1" lang="ja-JP" altLang="en-US" sz="2000" dirty="0"/>
              <a:t>発</a:t>
            </a:r>
          </a:p>
          <a:p>
            <a:pPr algn="ctr"/>
            <a:r>
              <a:rPr kumimoji="1" lang="ja-JP" altLang="en-US" sz="2000" dirty="0"/>
              <a:t>摂南大学寝屋川キャンパス着</a:t>
            </a:r>
          </a:p>
          <a:p>
            <a:pPr algn="ctr"/>
            <a:r>
              <a:rPr kumimoji="1" lang="ja-JP" altLang="en-US" sz="2000" dirty="0"/>
              <a:t>シャトルバス時刻表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20EDDD-09A0-4B63-8BD1-28F504D71665}"/>
              </a:ext>
            </a:extLst>
          </p:cNvPr>
          <p:cNvSpPr txBox="1"/>
          <p:nvPr/>
        </p:nvSpPr>
        <p:spPr>
          <a:xfrm>
            <a:off x="1" y="3556791"/>
            <a:ext cx="6857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sz="2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0D6857-57DE-43CA-BA64-E6AC11737B1D}"/>
              </a:ext>
            </a:extLst>
          </p:cNvPr>
          <p:cNvSpPr txBox="1"/>
          <p:nvPr/>
        </p:nvSpPr>
        <p:spPr>
          <a:xfrm>
            <a:off x="1" y="6393350"/>
            <a:ext cx="6857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sz="2400" dirty="0"/>
          </a:p>
        </p:txBody>
      </p:sp>
      <p:pic>
        <p:nvPicPr>
          <p:cNvPr id="1026" name="Picture 2" descr="http://internal.setsunan.ac.jp/officeonly/symbol/5.jpg">
            <a:extLst>
              <a:ext uri="{FF2B5EF4-FFF2-40B4-BE49-F238E27FC236}">
                <a16:creationId xmlns:a16="http://schemas.microsoft.com/office/drawing/2014/main" id="{46E931A8-3A16-4EF1-83FD-EAE949459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6591"/>
            <a:ext cx="34290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73DF2D1-A871-405E-9839-F67239E77F9C}"/>
              </a:ext>
            </a:extLst>
          </p:cNvPr>
          <p:cNvSpPr txBox="1"/>
          <p:nvPr/>
        </p:nvSpPr>
        <p:spPr>
          <a:xfrm>
            <a:off x="1106904" y="3512650"/>
            <a:ext cx="6857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ja-JP" sz="1400" dirty="0"/>
              <a:t>交通事情等により、バスの発着が遅れることがあります。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2C4E4CD-4010-467E-9AF2-3D8B4F467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95206"/>
              </p:ext>
            </p:extLst>
          </p:nvPr>
        </p:nvGraphicFramePr>
        <p:xfrm>
          <a:off x="310015" y="4320379"/>
          <a:ext cx="6237959" cy="3629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137">
                  <a:extLst>
                    <a:ext uri="{9D8B030D-6E8A-4147-A177-3AD203B41FA5}">
                      <a16:colId xmlns:a16="http://schemas.microsoft.com/office/drawing/2014/main" val="1424967441"/>
                    </a:ext>
                  </a:extLst>
                </a:gridCol>
                <a:gridCol w="891137">
                  <a:extLst>
                    <a:ext uri="{9D8B030D-6E8A-4147-A177-3AD203B41FA5}">
                      <a16:colId xmlns:a16="http://schemas.microsoft.com/office/drawing/2014/main" val="919184400"/>
                    </a:ext>
                  </a:extLst>
                </a:gridCol>
                <a:gridCol w="891137">
                  <a:extLst>
                    <a:ext uri="{9D8B030D-6E8A-4147-A177-3AD203B41FA5}">
                      <a16:colId xmlns:a16="http://schemas.microsoft.com/office/drawing/2014/main" val="3612057574"/>
                    </a:ext>
                  </a:extLst>
                </a:gridCol>
                <a:gridCol w="891137">
                  <a:extLst>
                    <a:ext uri="{9D8B030D-6E8A-4147-A177-3AD203B41FA5}">
                      <a16:colId xmlns:a16="http://schemas.microsoft.com/office/drawing/2014/main" val="2217031033"/>
                    </a:ext>
                  </a:extLst>
                </a:gridCol>
                <a:gridCol w="891137">
                  <a:extLst>
                    <a:ext uri="{9D8B030D-6E8A-4147-A177-3AD203B41FA5}">
                      <a16:colId xmlns:a16="http://schemas.microsoft.com/office/drawing/2014/main" val="1436894402"/>
                    </a:ext>
                  </a:extLst>
                </a:gridCol>
                <a:gridCol w="891137">
                  <a:extLst>
                    <a:ext uri="{9D8B030D-6E8A-4147-A177-3AD203B41FA5}">
                      <a16:colId xmlns:a16="http://schemas.microsoft.com/office/drawing/2014/main" val="1383583385"/>
                    </a:ext>
                  </a:extLst>
                </a:gridCol>
                <a:gridCol w="891137">
                  <a:extLst>
                    <a:ext uri="{9D8B030D-6E8A-4147-A177-3AD203B41FA5}">
                      <a16:colId xmlns:a16="http://schemas.microsoft.com/office/drawing/2014/main" val="1548247687"/>
                    </a:ext>
                  </a:extLst>
                </a:gridCol>
              </a:tblGrid>
              <a:tr h="6048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時</a:t>
                      </a:r>
                      <a:endParaRPr kumimoji="1" lang="en-US" altLang="ja-JP" sz="2000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108369"/>
                  </a:ext>
                </a:extLst>
              </a:tr>
              <a:tr h="60486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１１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２０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３０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４０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５０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8895"/>
                  </a:ext>
                </a:extLst>
              </a:tr>
              <a:tr h="60486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１２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２０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３０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４０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５０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364503"/>
                  </a:ext>
                </a:extLst>
              </a:tr>
              <a:tr h="60486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１３</a:t>
                      </a: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２０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３０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４０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５０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4307074"/>
                  </a:ext>
                </a:extLst>
              </a:tr>
              <a:tr h="60486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１４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２０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３０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４０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５０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81521"/>
                  </a:ext>
                </a:extLst>
              </a:tr>
              <a:tr h="60486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１５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9085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314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74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摂南大学入試部107</dc:creator>
  <cp:lastModifiedBy>橋本 有紗＜摂大 入試課＞</cp:lastModifiedBy>
  <cp:revision>6</cp:revision>
  <dcterms:created xsi:type="dcterms:W3CDTF">2021-07-19T07:33:46Z</dcterms:created>
  <dcterms:modified xsi:type="dcterms:W3CDTF">2021-09-07T03:51:17Z</dcterms:modified>
</cp:coreProperties>
</file>