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64" r:id="rId2"/>
  </p:sldIdLst>
  <p:sldSz cx="7561263" cy="10693400"/>
  <p:notesSz cx="674211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C1"/>
    <a:srgbClr val="F7B675"/>
    <a:srgbClr val="F39638"/>
    <a:srgbClr val="F9A05D"/>
    <a:srgbClr val="F88834"/>
    <a:srgbClr val="C3A363"/>
    <a:srgbClr val="B81B22"/>
    <a:srgbClr val="CC0000"/>
    <a:srgbClr val="FFEDB3"/>
    <a:srgbClr val="FD67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860" y="180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2F63A-A761-4854-A66E-F7008C02E0CC}" type="datetimeFigureOut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2163" y="739775"/>
            <a:ext cx="261778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6671A-9CEB-457F-AC21-16CB42C71B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06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0B2-1587-4460-BAFE-1377E65A2ABC}" type="datetimeFigureOut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85063-2993-4F34-B464-53A2924521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0B2-1587-4460-BAFE-1377E65A2ABC}" type="datetimeFigureOut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85063-2993-4F34-B464-53A2924521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34134" y="668338"/>
            <a:ext cx="1405923" cy="1422568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0B2-1587-4460-BAFE-1377E65A2ABC}" type="datetimeFigureOut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85063-2993-4F34-B464-53A2924521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0B2-1587-4460-BAFE-1377E65A2ABC}" type="datetimeFigureOut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85063-2993-4F34-B464-53A2924521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0B2-1587-4460-BAFE-1377E65A2ABC}" type="datetimeFigureOut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85063-2993-4F34-B464-53A2924521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2429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0B2-1587-4460-BAFE-1377E65A2ABC}" type="datetimeFigureOut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85063-2993-4F34-B464-53A2924521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8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8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0B2-1587-4460-BAFE-1377E65A2ABC}" type="datetimeFigureOut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85063-2993-4F34-B464-53A2924521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0B2-1587-4460-BAFE-1377E65A2ABC}" type="datetimeFigureOut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85063-2993-4F34-B464-53A2924521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0B2-1587-4460-BAFE-1377E65A2ABC}" type="datetimeFigureOut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85063-2993-4F34-B464-53A2924521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8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5" y="2237696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0B2-1587-4460-BAFE-1377E65A2ABC}" type="datetimeFigureOut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85063-2993-4F34-B464-53A2924521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30B2-1587-4460-BAFE-1377E65A2ABC}" type="datetimeFigureOut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85063-2993-4F34-B464-53A2924521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4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30B2-1587-4460-BAFE-1377E65A2ABC}" type="datetimeFigureOut">
              <a:rPr kumimoji="1" lang="ja-JP" altLang="en-US" smtClean="0"/>
              <a:pPr/>
              <a:t>2015/4/21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85063-2993-4F34-B464-53A2924521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グループ化 41"/>
          <p:cNvGrpSpPr>
            <a:grpSpLocks noChangeAspect="1"/>
          </p:cNvGrpSpPr>
          <p:nvPr/>
        </p:nvGrpSpPr>
        <p:grpSpPr>
          <a:xfrm>
            <a:off x="2391547" y="2940844"/>
            <a:ext cx="2958062" cy="2887557"/>
            <a:chOff x="1836415" y="2034332"/>
            <a:chExt cx="4427243" cy="4321720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1836415" y="2034332"/>
              <a:ext cx="4427243" cy="4321720"/>
              <a:chOff x="1836415" y="2034332"/>
              <a:chExt cx="4427243" cy="4321720"/>
            </a:xfrm>
          </p:grpSpPr>
          <p:sp>
            <p:nvSpPr>
              <p:cNvPr id="14" name="円/楕円 13"/>
              <p:cNvSpPr/>
              <p:nvPr/>
            </p:nvSpPr>
            <p:spPr>
              <a:xfrm>
                <a:off x="2294094" y="2449515"/>
                <a:ext cx="3487609" cy="348759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38100">
                <a:solidFill>
                  <a:srgbClr val="FD67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台形 15"/>
              <p:cNvSpPr/>
              <p:nvPr/>
            </p:nvSpPr>
            <p:spPr>
              <a:xfrm>
                <a:off x="3791742" y="2034332"/>
                <a:ext cx="471940" cy="289429"/>
              </a:xfrm>
              <a:prstGeom prst="trapezoid">
                <a:avLst/>
              </a:prstGeom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38100">
                <a:solidFill>
                  <a:srgbClr val="FD67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台形 16"/>
              <p:cNvSpPr/>
              <p:nvPr/>
            </p:nvSpPr>
            <p:spPr>
              <a:xfrm flipV="1">
                <a:off x="3791742" y="6066623"/>
                <a:ext cx="471940" cy="289429"/>
              </a:xfrm>
              <a:prstGeom prst="trapezoid">
                <a:avLst/>
              </a:prstGeom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38100">
                <a:solidFill>
                  <a:srgbClr val="FD67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台形 17"/>
              <p:cNvSpPr/>
              <p:nvPr/>
            </p:nvSpPr>
            <p:spPr>
              <a:xfrm rot="5400000">
                <a:off x="5882974" y="4021868"/>
                <a:ext cx="471938" cy="289430"/>
              </a:xfrm>
              <a:prstGeom prst="trapezoid">
                <a:avLst/>
              </a:prstGeom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38100">
                <a:solidFill>
                  <a:srgbClr val="FD67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台形 18"/>
              <p:cNvSpPr/>
              <p:nvPr/>
            </p:nvSpPr>
            <p:spPr>
              <a:xfrm rot="16200000">
                <a:off x="1745161" y="4021868"/>
                <a:ext cx="471938" cy="289430"/>
              </a:xfrm>
              <a:prstGeom prst="trapezoid">
                <a:avLst/>
              </a:prstGeom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38100">
                <a:solidFill>
                  <a:srgbClr val="FD67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台形 20"/>
              <p:cNvSpPr/>
              <p:nvPr/>
            </p:nvSpPr>
            <p:spPr>
              <a:xfrm rot="19631431">
                <a:off x="2710068" y="2381306"/>
                <a:ext cx="471940" cy="289429"/>
              </a:xfrm>
              <a:prstGeom prst="trapezoid">
                <a:avLst/>
              </a:prstGeom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38100">
                <a:solidFill>
                  <a:srgbClr val="FD67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台形 21"/>
              <p:cNvSpPr/>
              <p:nvPr/>
            </p:nvSpPr>
            <p:spPr>
              <a:xfrm rot="17994736">
                <a:off x="1981559" y="3088994"/>
                <a:ext cx="471938" cy="289430"/>
              </a:xfrm>
              <a:prstGeom prst="trapezoid">
                <a:avLst/>
              </a:prstGeom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38100">
                <a:solidFill>
                  <a:srgbClr val="FD67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台形 22"/>
              <p:cNvSpPr/>
              <p:nvPr/>
            </p:nvSpPr>
            <p:spPr>
              <a:xfrm rot="1968569" flipH="1">
                <a:off x="4899564" y="2381306"/>
                <a:ext cx="471940" cy="289429"/>
              </a:xfrm>
              <a:prstGeom prst="trapezoid">
                <a:avLst/>
              </a:prstGeom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38100">
                <a:solidFill>
                  <a:srgbClr val="FD67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台形 23"/>
              <p:cNvSpPr/>
              <p:nvPr/>
            </p:nvSpPr>
            <p:spPr>
              <a:xfrm rot="3605264" flipH="1">
                <a:off x="5634595" y="3088994"/>
                <a:ext cx="471938" cy="289430"/>
              </a:xfrm>
              <a:prstGeom prst="trapezoid">
                <a:avLst/>
              </a:prstGeom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38100">
                <a:solidFill>
                  <a:srgbClr val="FD67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台形 24"/>
              <p:cNvSpPr/>
              <p:nvPr/>
            </p:nvSpPr>
            <p:spPr>
              <a:xfrm rot="1968569" flipV="1">
                <a:off x="2710068" y="5766914"/>
                <a:ext cx="471940" cy="289429"/>
              </a:xfrm>
              <a:prstGeom prst="trapezoid">
                <a:avLst/>
              </a:prstGeom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38100">
                <a:solidFill>
                  <a:srgbClr val="FD67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台形 25"/>
              <p:cNvSpPr/>
              <p:nvPr/>
            </p:nvSpPr>
            <p:spPr>
              <a:xfrm rot="3605264" flipV="1">
                <a:off x="1981559" y="4999748"/>
                <a:ext cx="471938" cy="289430"/>
              </a:xfrm>
              <a:prstGeom prst="trapezoid">
                <a:avLst/>
              </a:prstGeom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38100">
                <a:solidFill>
                  <a:srgbClr val="FD67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台形 26"/>
              <p:cNvSpPr/>
              <p:nvPr/>
            </p:nvSpPr>
            <p:spPr>
              <a:xfrm rot="8831431">
                <a:off x="4899564" y="5766914"/>
                <a:ext cx="471940" cy="289429"/>
              </a:xfrm>
              <a:prstGeom prst="trapezoid">
                <a:avLst/>
              </a:prstGeom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38100">
                <a:solidFill>
                  <a:srgbClr val="FD67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台形 27"/>
              <p:cNvSpPr/>
              <p:nvPr/>
            </p:nvSpPr>
            <p:spPr>
              <a:xfrm rot="7194736">
                <a:off x="5634595" y="4999748"/>
                <a:ext cx="471938" cy="289430"/>
              </a:xfrm>
              <a:prstGeom prst="trapezoid">
                <a:avLst/>
              </a:prstGeom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 w="38100">
                <a:solidFill>
                  <a:srgbClr val="FD67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" name="グループ化 12"/>
            <p:cNvGrpSpPr/>
            <p:nvPr/>
          </p:nvGrpSpPr>
          <p:grpSpPr>
            <a:xfrm>
              <a:off x="3215502" y="4127107"/>
              <a:ext cx="1650842" cy="1650836"/>
              <a:chOff x="2555469" y="4538578"/>
              <a:chExt cx="2464306" cy="2464306"/>
            </a:xfrm>
          </p:grpSpPr>
          <p:sp>
            <p:nvSpPr>
              <p:cNvPr id="2" name="円/楕円 1"/>
              <p:cNvSpPr/>
              <p:nvPr/>
            </p:nvSpPr>
            <p:spPr>
              <a:xfrm>
                <a:off x="2556495" y="4554612"/>
                <a:ext cx="2448272" cy="2448272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" name="フリーフォーム 2"/>
              <p:cNvSpPr/>
              <p:nvPr/>
            </p:nvSpPr>
            <p:spPr>
              <a:xfrm>
                <a:off x="3508188" y="5021771"/>
                <a:ext cx="286871" cy="227106"/>
              </a:xfrm>
              <a:custGeom>
                <a:avLst/>
                <a:gdLst>
                  <a:gd name="connsiteX0" fmla="*/ 95624 w 286871"/>
                  <a:gd name="connsiteY0" fmla="*/ 0 h 227106"/>
                  <a:gd name="connsiteX1" fmla="*/ 95624 w 286871"/>
                  <a:gd name="connsiteY1" fmla="*/ 0 h 227106"/>
                  <a:gd name="connsiteX2" fmla="*/ 65741 w 286871"/>
                  <a:gd name="connsiteY2" fmla="*/ 71718 h 227106"/>
                  <a:gd name="connsiteX3" fmla="*/ 47812 w 286871"/>
                  <a:gd name="connsiteY3" fmla="*/ 83671 h 227106"/>
                  <a:gd name="connsiteX4" fmla="*/ 29883 w 286871"/>
                  <a:gd name="connsiteY4" fmla="*/ 101600 h 227106"/>
                  <a:gd name="connsiteX5" fmla="*/ 17930 w 286871"/>
                  <a:gd name="connsiteY5" fmla="*/ 119530 h 227106"/>
                  <a:gd name="connsiteX6" fmla="*/ 0 w 286871"/>
                  <a:gd name="connsiteY6" fmla="*/ 125506 h 227106"/>
                  <a:gd name="connsiteX7" fmla="*/ 0 w 286871"/>
                  <a:gd name="connsiteY7" fmla="*/ 125506 h 227106"/>
                  <a:gd name="connsiteX8" fmla="*/ 47812 w 286871"/>
                  <a:gd name="connsiteY8" fmla="*/ 155389 h 227106"/>
                  <a:gd name="connsiteX9" fmla="*/ 89647 w 286871"/>
                  <a:gd name="connsiteY9" fmla="*/ 167341 h 227106"/>
                  <a:gd name="connsiteX10" fmla="*/ 125506 w 286871"/>
                  <a:gd name="connsiteY10" fmla="*/ 203200 h 227106"/>
                  <a:gd name="connsiteX11" fmla="*/ 143436 w 286871"/>
                  <a:gd name="connsiteY11" fmla="*/ 221130 h 227106"/>
                  <a:gd name="connsiteX12" fmla="*/ 161365 w 286871"/>
                  <a:gd name="connsiteY12" fmla="*/ 227106 h 227106"/>
                  <a:gd name="connsiteX13" fmla="*/ 161365 w 286871"/>
                  <a:gd name="connsiteY13" fmla="*/ 227106 h 227106"/>
                  <a:gd name="connsiteX14" fmla="*/ 167341 w 286871"/>
                  <a:gd name="connsiteY14" fmla="*/ 173318 h 227106"/>
                  <a:gd name="connsiteX15" fmla="*/ 173318 w 286871"/>
                  <a:gd name="connsiteY15" fmla="*/ 155389 h 227106"/>
                  <a:gd name="connsiteX16" fmla="*/ 227106 w 286871"/>
                  <a:gd name="connsiteY16" fmla="*/ 107577 h 227106"/>
                  <a:gd name="connsiteX17" fmla="*/ 256988 w 286871"/>
                  <a:gd name="connsiteY17" fmla="*/ 77694 h 227106"/>
                  <a:gd name="connsiteX18" fmla="*/ 286871 w 286871"/>
                  <a:gd name="connsiteY18" fmla="*/ 53789 h 227106"/>
                  <a:gd name="connsiteX19" fmla="*/ 286871 w 286871"/>
                  <a:gd name="connsiteY19" fmla="*/ 53789 h 227106"/>
                  <a:gd name="connsiteX20" fmla="*/ 131483 w 286871"/>
                  <a:gd name="connsiteY20" fmla="*/ 47812 h 227106"/>
                  <a:gd name="connsiteX21" fmla="*/ 95624 w 286871"/>
                  <a:gd name="connsiteY21" fmla="*/ 0 h 227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86871" h="227106">
                    <a:moveTo>
                      <a:pt x="95624" y="0"/>
                    </a:moveTo>
                    <a:lnTo>
                      <a:pt x="95624" y="0"/>
                    </a:lnTo>
                    <a:cubicBezTo>
                      <a:pt x="90181" y="16329"/>
                      <a:pt x="82569" y="54890"/>
                      <a:pt x="65741" y="71718"/>
                    </a:cubicBezTo>
                    <a:cubicBezTo>
                      <a:pt x="60662" y="76797"/>
                      <a:pt x="53330" y="79073"/>
                      <a:pt x="47812" y="83671"/>
                    </a:cubicBezTo>
                    <a:cubicBezTo>
                      <a:pt x="41319" y="89082"/>
                      <a:pt x="35294" y="95107"/>
                      <a:pt x="29883" y="101600"/>
                    </a:cubicBezTo>
                    <a:cubicBezTo>
                      <a:pt x="25285" y="107118"/>
                      <a:pt x="23539" y="115043"/>
                      <a:pt x="17930" y="119530"/>
                    </a:cubicBezTo>
                    <a:cubicBezTo>
                      <a:pt x="13011" y="123465"/>
                      <a:pt x="0" y="125506"/>
                      <a:pt x="0" y="125506"/>
                    </a:cubicBezTo>
                    <a:lnTo>
                      <a:pt x="0" y="125506"/>
                    </a:lnTo>
                    <a:cubicBezTo>
                      <a:pt x="15937" y="135467"/>
                      <a:pt x="31313" y="146389"/>
                      <a:pt x="47812" y="155389"/>
                    </a:cubicBezTo>
                    <a:cubicBezTo>
                      <a:pt x="55066" y="159346"/>
                      <a:pt x="83708" y="165856"/>
                      <a:pt x="89647" y="167341"/>
                    </a:cubicBezTo>
                    <a:lnTo>
                      <a:pt x="125506" y="203200"/>
                    </a:lnTo>
                    <a:cubicBezTo>
                      <a:pt x="131483" y="209177"/>
                      <a:pt x="135417" y="218457"/>
                      <a:pt x="143436" y="221130"/>
                    </a:cubicBezTo>
                    <a:lnTo>
                      <a:pt x="161365" y="227106"/>
                    </a:lnTo>
                    <a:lnTo>
                      <a:pt x="161365" y="227106"/>
                    </a:lnTo>
                    <a:cubicBezTo>
                      <a:pt x="163357" y="209177"/>
                      <a:pt x="164375" y="191112"/>
                      <a:pt x="167341" y="173318"/>
                    </a:cubicBezTo>
                    <a:cubicBezTo>
                      <a:pt x="168377" y="167104"/>
                      <a:pt x="169450" y="160362"/>
                      <a:pt x="173318" y="155389"/>
                    </a:cubicBezTo>
                    <a:cubicBezTo>
                      <a:pt x="195362" y="127047"/>
                      <a:pt x="203140" y="123555"/>
                      <a:pt x="227106" y="107577"/>
                    </a:cubicBezTo>
                    <a:cubicBezTo>
                      <a:pt x="249018" y="74708"/>
                      <a:pt x="227108" y="102594"/>
                      <a:pt x="256988" y="77694"/>
                    </a:cubicBezTo>
                    <a:cubicBezTo>
                      <a:pt x="288604" y="51347"/>
                      <a:pt x="261805" y="66321"/>
                      <a:pt x="286871" y="53789"/>
                    </a:cubicBezTo>
                    <a:lnTo>
                      <a:pt x="286871" y="53789"/>
                    </a:lnTo>
                    <a:cubicBezTo>
                      <a:pt x="235075" y="51797"/>
                      <a:pt x="183202" y="51260"/>
                      <a:pt x="131483" y="47812"/>
                    </a:cubicBezTo>
                    <a:cubicBezTo>
                      <a:pt x="123287" y="47266"/>
                      <a:pt x="101600" y="7969"/>
                      <a:pt x="95624" y="0"/>
                    </a:cubicBez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" name="フリーフォーム 3"/>
              <p:cNvSpPr/>
              <p:nvPr/>
            </p:nvSpPr>
            <p:spPr>
              <a:xfrm>
                <a:off x="3155971" y="5202684"/>
                <a:ext cx="352217" cy="345265"/>
              </a:xfrm>
              <a:custGeom>
                <a:avLst/>
                <a:gdLst>
                  <a:gd name="connsiteX0" fmla="*/ 251011 w 275411"/>
                  <a:gd name="connsiteY0" fmla="*/ 0 h 256988"/>
                  <a:gd name="connsiteX1" fmla="*/ 251011 w 275411"/>
                  <a:gd name="connsiteY1" fmla="*/ 0 h 256988"/>
                  <a:gd name="connsiteX2" fmla="*/ 191247 w 275411"/>
                  <a:gd name="connsiteY2" fmla="*/ 167341 h 256988"/>
                  <a:gd name="connsiteX3" fmla="*/ 167341 w 275411"/>
                  <a:gd name="connsiteY3" fmla="*/ 203200 h 256988"/>
                  <a:gd name="connsiteX4" fmla="*/ 137459 w 275411"/>
                  <a:gd name="connsiteY4" fmla="*/ 221129 h 256988"/>
                  <a:gd name="connsiteX5" fmla="*/ 137459 w 275411"/>
                  <a:gd name="connsiteY5" fmla="*/ 215153 h 256988"/>
                  <a:gd name="connsiteX6" fmla="*/ 89647 w 275411"/>
                  <a:gd name="connsiteY6" fmla="*/ 233082 h 256988"/>
                  <a:gd name="connsiteX7" fmla="*/ 35859 w 275411"/>
                  <a:gd name="connsiteY7" fmla="*/ 256988 h 256988"/>
                  <a:gd name="connsiteX8" fmla="*/ 0 w 275411"/>
                  <a:gd name="connsiteY8" fmla="*/ 256988 h 256988"/>
                  <a:gd name="connsiteX9" fmla="*/ 0 w 275411"/>
                  <a:gd name="connsiteY9" fmla="*/ 197223 h 256988"/>
                  <a:gd name="connsiteX10" fmla="*/ 41835 w 275411"/>
                  <a:gd name="connsiteY10" fmla="*/ 155388 h 256988"/>
                  <a:gd name="connsiteX11" fmla="*/ 65741 w 275411"/>
                  <a:gd name="connsiteY11" fmla="*/ 149412 h 256988"/>
                  <a:gd name="connsiteX12" fmla="*/ 83670 w 275411"/>
                  <a:gd name="connsiteY12" fmla="*/ 137459 h 256988"/>
                  <a:gd name="connsiteX13" fmla="*/ 107576 w 275411"/>
                  <a:gd name="connsiteY13" fmla="*/ 101600 h 256988"/>
                  <a:gd name="connsiteX14" fmla="*/ 119529 w 275411"/>
                  <a:gd name="connsiteY14" fmla="*/ 83670 h 256988"/>
                  <a:gd name="connsiteX15" fmla="*/ 125506 w 275411"/>
                  <a:gd name="connsiteY15" fmla="*/ 65741 h 256988"/>
                  <a:gd name="connsiteX16" fmla="*/ 143435 w 275411"/>
                  <a:gd name="connsiteY16" fmla="*/ 53788 h 256988"/>
                  <a:gd name="connsiteX17" fmla="*/ 161364 w 275411"/>
                  <a:gd name="connsiteY17" fmla="*/ 35859 h 256988"/>
                  <a:gd name="connsiteX18" fmla="*/ 191247 w 275411"/>
                  <a:gd name="connsiteY18" fmla="*/ 11953 h 256988"/>
                  <a:gd name="connsiteX19" fmla="*/ 197223 w 275411"/>
                  <a:gd name="connsiteY19" fmla="*/ 11953 h 256988"/>
                  <a:gd name="connsiteX20" fmla="*/ 274917 w 275411"/>
                  <a:gd name="connsiteY20" fmla="*/ 11953 h 256988"/>
                  <a:gd name="connsiteX21" fmla="*/ 251011 w 275411"/>
                  <a:gd name="connsiteY21" fmla="*/ 0 h 256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75411" h="256988">
                    <a:moveTo>
                      <a:pt x="251011" y="0"/>
                    </a:moveTo>
                    <a:lnTo>
                      <a:pt x="251011" y="0"/>
                    </a:lnTo>
                    <a:cubicBezTo>
                      <a:pt x="231090" y="55780"/>
                      <a:pt x="213799" y="112571"/>
                      <a:pt x="191247" y="167341"/>
                    </a:cubicBezTo>
                    <a:cubicBezTo>
                      <a:pt x="185777" y="180625"/>
                      <a:pt x="180970" y="198658"/>
                      <a:pt x="167341" y="203200"/>
                    </a:cubicBezTo>
                    <a:cubicBezTo>
                      <a:pt x="144066" y="210958"/>
                      <a:pt x="153866" y="204721"/>
                      <a:pt x="137459" y="221129"/>
                    </a:cubicBezTo>
                    <a:lnTo>
                      <a:pt x="137459" y="215153"/>
                    </a:lnTo>
                    <a:cubicBezTo>
                      <a:pt x="121522" y="221129"/>
                      <a:pt x="105142" y="226039"/>
                      <a:pt x="89647" y="233082"/>
                    </a:cubicBezTo>
                    <a:cubicBezTo>
                      <a:pt x="65816" y="243914"/>
                      <a:pt x="70494" y="256988"/>
                      <a:pt x="35859" y="256988"/>
                    </a:cubicBezTo>
                    <a:lnTo>
                      <a:pt x="0" y="256988"/>
                    </a:lnTo>
                    <a:lnTo>
                      <a:pt x="0" y="197223"/>
                    </a:lnTo>
                    <a:cubicBezTo>
                      <a:pt x="13945" y="183278"/>
                      <a:pt x="25886" y="166987"/>
                      <a:pt x="41835" y="155388"/>
                    </a:cubicBezTo>
                    <a:cubicBezTo>
                      <a:pt x="48478" y="150557"/>
                      <a:pt x="58191" y="152648"/>
                      <a:pt x="65741" y="149412"/>
                    </a:cubicBezTo>
                    <a:cubicBezTo>
                      <a:pt x="72343" y="146583"/>
                      <a:pt x="77694" y="141443"/>
                      <a:pt x="83670" y="137459"/>
                    </a:cubicBezTo>
                    <a:lnTo>
                      <a:pt x="107576" y="101600"/>
                    </a:lnTo>
                    <a:cubicBezTo>
                      <a:pt x="111560" y="95623"/>
                      <a:pt x="117257" y="90484"/>
                      <a:pt x="119529" y="83670"/>
                    </a:cubicBezTo>
                    <a:cubicBezTo>
                      <a:pt x="121521" y="77694"/>
                      <a:pt x="121571" y="70660"/>
                      <a:pt x="125506" y="65741"/>
                    </a:cubicBezTo>
                    <a:cubicBezTo>
                      <a:pt x="129993" y="60132"/>
                      <a:pt x="137917" y="58386"/>
                      <a:pt x="143435" y="53788"/>
                    </a:cubicBezTo>
                    <a:cubicBezTo>
                      <a:pt x="149928" y="48377"/>
                      <a:pt x="154871" y="41270"/>
                      <a:pt x="161364" y="35859"/>
                    </a:cubicBezTo>
                    <a:cubicBezTo>
                      <a:pt x="206600" y="-1837"/>
                      <a:pt x="156473" y="46727"/>
                      <a:pt x="191247" y="11953"/>
                    </a:cubicBezTo>
                    <a:lnTo>
                      <a:pt x="197223" y="11953"/>
                    </a:lnTo>
                    <a:cubicBezTo>
                      <a:pt x="242119" y="16941"/>
                      <a:pt x="241276" y="23167"/>
                      <a:pt x="274917" y="11953"/>
                    </a:cubicBezTo>
                    <a:cubicBezTo>
                      <a:pt x="279143" y="10544"/>
                      <a:pt x="254995" y="1992"/>
                      <a:pt x="251011" y="0"/>
                    </a:cubicBez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" name="フリーフォーム 4"/>
              <p:cNvSpPr/>
              <p:nvPr/>
            </p:nvSpPr>
            <p:spPr>
              <a:xfrm>
                <a:off x="3048000" y="5540188"/>
                <a:ext cx="119529" cy="185271"/>
              </a:xfrm>
              <a:custGeom>
                <a:avLst/>
                <a:gdLst>
                  <a:gd name="connsiteX0" fmla="*/ 59765 w 119529"/>
                  <a:gd name="connsiteY0" fmla="*/ 0 h 185271"/>
                  <a:gd name="connsiteX1" fmla="*/ 59765 w 119529"/>
                  <a:gd name="connsiteY1" fmla="*/ 0 h 185271"/>
                  <a:gd name="connsiteX2" fmla="*/ 119529 w 119529"/>
                  <a:gd name="connsiteY2" fmla="*/ 95624 h 185271"/>
                  <a:gd name="connsiteX3" fmla="*/ 89647 w 119529"/>
                  <a:gd name="connsiteY3" fmla="*/ 185271 h 185271"/>
                  <a:gd name="connsiteX4" fmla="*/ 0 w 119529"/>
                  <a:gd name="connsiteY4" fmla="*/ 107577 h 185271"/>
                  <a:gd name="connsiteX5" fmla="*/ 59765 w 119529"/>
                  <a:gd name="connsiteY5" fmla="*/ 0 h 185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9529" h="185271">
                    <a:moveTo>
                      <a:pt x="59765" y="0"/>
                    </a:moveTo>
                    <a:lnTo>
                      <a:pt x="59765" y="0"/>
                    </a:lnTo>
                    <a:lnTo>
                      <a:pt x="119529" y="95624"/>
                    </a:lnTo>
                    <a:lnTo>
                      <a:pt x="89647" y="185271"/>
                    </a:lnTo>
                    <a:lnTo>
                      <a:pt x="0" y="107577"/>
                    </a:lnTo>
                    <a:lnTo>
                      <a:pt x="59765" y="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フリーフォーム 8"/>
              <p:cNvSpPr/>
              <p:nvPr/>
            </p:nvSpPr>
            <p:spPr>
              <a:xfrm>
                <a:off x="2844800" y="6167718"/>
                <a:ext cx="567765" cy="460188"/>
              </a:xfrm>
              <a:custGeom>
                <a:avLst/>
                <a:gdLst>
                  <a:gd name="connsiteX0" fmla="*/ 167341 w 567765"/>
                  <a:gd name="connsiteY0" fmla="*/ 0 h 460188"/>
                  <a:gd name="connsiteX1" fmla="*/ 430306 w 567765"/>
                  <a:gd name="connsiteY1" fmla="*/ 47811 h 460188"/>
                  <a:gd name="connsiteX2" fmla="*/ 567765 w 567765"/>
                  <a:gd name="connsiteY2" fmla="*/ 280894 h 460188"/>
                  <a:gd name="connsiteX3" fmla="*/ 430306 w 567765"/>
                  <a:gd name="connsiteY3" fmla="*/ 460188 h 460188"/>
                  <a:gd name="connsiteX4" fmla="*/ 185271 w 567765"/>
                  <a:gd name="connsiteY4" fmla="*/ 340658 h 460188"/>
                  <a:gd name="connsiteX5" fmla="*/ 0 w 567765"/>
                  <a:gd name="connsiteY5" fmla="*/ 239058 h 460188"/>
                  <a:gd name="connsiteX6" fmla="*/ 167341 w 567765"/>
                  <a:gd name="connsiteY6" fmla="*/ 0 h 460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67765" h="460188">
                    <a:moveTo>
                      <a:pt x="167341" y="0"/>
                    </a:moveTo>
                    <a:lnTo>
                      <a:pt x="430306" y="47811"/>
                    </a:lnTo>
                    <a:lnTo>
                      <a:pt x="567765" y="280894"/>
                    </a:lnTo>
                    <a:lnTo>
                      <a:pt x="430306" y="460188"/>
                    </a:lnTo>
                    <a:lnTo>
                      <a:pt x="185271" y="340658"/>
                    </a:lnTo>
                    <a:lnTo>
                      <a:pt x="0" y="239058"/>
                    </a:lnTo>
                    <a:lnTo>
                      <a:pt x="167341" y="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フリーフォーム 9"/>
              <p:cNvSpPr/>
              <p:nvPr/>
            </p:nvSpPr>
            <p:spPr>
              <a:xfrm>
                <a:off x="2555469" y="4583953"/>
                <a:ext cx="1227637" cy="1733176"/>
              </a:xfrm>
              <a:custGeom>
                <a:avLst/>
                <a:gdLst>
                  <a:gd name="connsiteX0" fmla="*/ 986118 w 1225177"/>
                  <a:gd name="connsiteY0" fmla="*/ 0 h 1733176"/>
                  <a:gd name="connsiteX1" fmla="*/ 1225177 w 1225177"/>
                  <a:gd name="connsiteY1" fmla="*/ 161365 h 1733176"/>
                  <a:gd name="connsiteX2" fmla="*/ 1117600 w 1225177"/>
                  <a:gd name="connsiteY2" fmla="*/ 262965 h 1733176"/>
                  <a:gd name="connsiteX3" fmla="*/ 1081742 w 1225177"/>
                  <a:gd name="connsiteY3" fmla="*/ 310776 h 1733176"/>
                  <a:gd name="connsiteX4" fmla="*/ 866589 w 1225177"/>
                  <a:gd name="connsiteY4" fmla="*/ 328706 h 1733176"/>
                  <a:gd name="connsiteX5" fmla="*/ 484095 w 1225177"/>
                  <a:gd name="connsiteY5" fmla="*/ 764988 h 1733176"/>
                  <a:gd name="connsiteX6" fmla="*/ 502024 w 1225177"/>
                  <a:gd name="connsiteY6" fmla="*/ 908423 h 1733176"/>
                  <a:gd name="connsiteX7" fmla="*/ 400424 w 1225177"/>
                  <a:gd name="connsiteY7" fmla="*/ 980141 h 1733176"/>
                  <a:gd name="connsiteX8" fmla="*/ 358589 w 1225177"/>
                  <a:gd name="connsiteY8" fmla="*/ 848659 h 1733176"/>
                  <a:gd name="connsiteX9" fmla="*/ 304800 w 1225177"/>
                  <a:gd name="connsiteY9" fmla="*/ 920376 h 1733176"/>
                  <a:gd name="connsiteX10" fmla="*/ 304800 w 1225177"/>
                  <a:gd name="connsiteY10" fmla="*/ 1350682 h 1733176"/>
                  <a:gd name="connsiteX11" fmla="*/ 125506 w 1225177"/>
                  <a:gd name="connsiteY11" fmla="*/ 1733176 h 1733176"/>
                  <a:gd name="connsiteX12" fmla="*/ 35859 w 1225177"/>
                  <a:gd name="connsiteY12" fmla="*/ 1500094 h 1733176"/>
                  <a:gd name="connsiteX13" fmla="*/ 0 w 1225177"/>
                  <a:gd name="connsiteY13" fmla="*/ 1153459 h 1733176"/>
                  <a:gd name="connsiteX14" fmla="*/ 41836 w 1225177"/>
                  <a:gd name="connsiteY14" fmla="*/ 860612 h 1733176"/>
                  <a:gd name="connsiteX15" fmla="*/ 197224 w 1225177"/>
                  <a:gd name="connsiteY15" fmla="*/ 519953 h 1733176"/>
                  <a:gd name="connsiteX16" fmla="*/ 430306 w 1225177"/>
                  <a:gd name="connsiteY16" fmla="*/ 268941 h 1733176"/>
                  <a:gd name="connsiteX17" fmla="*/ 717177 w 1225177"/>
                  <a:gd name="connsiteY17" fmla="*/ 77694 h 1733176"/>
                  <a:gd name="connsiteX18" fmla="*/ 986118 w 1225177"/>
                  <a:gd name="connsiteY18" fmla="*/ 0 h 17331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225177" h="1733176">
                    <a:moveTo>
                      <a:pt x="986118" y="0"/>
                    </a:moveTo>
                    <a:lnTo>
                      <a:pt x="1225177" y="161365"/>
                    </a:lnTo>
                    <a:lnTo>
                      <a:pt x="1117600" y="262965"/>
                    </a:lnTo>
                    <a:lnTo>
                      <a:pt x="1081742" y="310776"/>
                    </a:lnTo>
                    <a:lnTo>
                      <a:pt x="866589" y="328706"/>
                    </a:lnTo>
                    <a:lnTo>
                      <a:pt x="484095" y="764988"/>
                    </a:lnTo>
                    <a:lnTo>
                      <a:pt x="502024" y="908423"/>
                    </a:lnTo>
                    <a:lnTo>
                      <a:pt x="400424" y="980141"/>
                    </a:lnTo>
                    <a:lnTo>
                      <a:pt x="358589" y="848659"/>
                    </a:lnTo>
                    <a:lnTo>
                      <a:pt x="304800" y="920376"/>
                    </a:lnTo>
                    <a:lnTo>
                      <a:pt x="304800" y="1350682"/>
                    </a:lnTo>
                    <a:lnTo>
                      <a:pt x="125506" y="1733176"/>
                    </a:lnTo>
                    <a:lnTo>
                      <a:pt x="35859" y="1500094"/>
                    </a:lnTo>
                    <a:lnTo>
                      <a:pt x="0" y="1153459"/>
                    </a:lnTo>
                    <a:lnTo>
                      <a:pt x="41836" y="860612"/>
                    </a:lnTo>
                    <a:lnTo>
                      <a:pt x="197224" y="519953"/>
                    </a:lnTo>
                    <a:lnTo>
                      <a:pt x="430306" y="268941"/>
                    </a:lnTo>
                    <a:lnTo>
                      <a:pt x="717177" y="77694"/>
                    </a:lnTo>
                    <a:lnTo>
                      <a:pt x="986118" y="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フリーフォーム 5"/>
              <p:cNvSpPr/>
              <p:nvPr/>
            </p:nvSpPr>
            <p:spPr>
              <a:xfrm>
                <a:off x="2701365" y="4595906"/>
                <a:ext cx="1093694" cy="1691341"/>
              </a:xfrm>
              <a:custGeom>
                <a:avLst/>
                <a:gdLst>
                  <a:gd name="connsiteX0" fmla="*/ 866588 w 1093694"/>
                  <a:gd name="connsiteY0" fmla="*/ 0 h 1691341"/>
                  <a:gd name="connsiteX1" fmla="*/ 866588 w 1093694"/>
                  <a:gd name="connsiteY1" fmla="*/ 0 h 1691341"/>
                  <a:gd name="connsiteX2" fmla="*/ 1093694 w 1093694"/>
                  <a:gd name="connsiteY2" fmla="*/ 155388 h 1691341"/>
                  <a:gd name="connsiteX3" fmla="*/ 1093694 w 1093694"/>
                  <a:gd name="connsiteY3" fmla="*/ 149412 h 1691341"/>
                  <a:gd name="connsiteX4" fmla="*/ 1051859 w 1093694"/>
                  <a:gd name="connsiteY4" fmla="*/ 191247 h 1691341"/>
                  <a:gd name="connsiteX5" fmla="*/ 1033929 w 1093694"/>
                  <a:gd name="connsiteY5" fmla="*/ 203200 h 1691341"/>
                  <a:gd name="connsiteX6" fmla="*/ 1016000 w 1093694"/>
                  <a:gd name="connsiteY6" fmla="*/ 221129 h 1691341"/>
                  <a:gd name="connsiteX7" fmla="*/ 1004047 w 1093694"/>
                  <a:gd name="connsiteY7" fmla="*/ 239059 h 1691341"/>
                  <a:gd name="connsiteX8" fmla="*/ 986117 w 1093694"/>
                  <a:gd name="connsiteY8" fmla="*/ 245035 h 1691341"/>
                  <a:gd name="connsiteX9" fmla="*/ 950259 w 1093694"/>
                  <a:gd name="connsiteY9" fmla="*/ 268941 h 1691341"/>
                  <a:gd name="connsiteX10" fmla="*/ 926353 w 1093694"/>
                  <a:gd name="connsiteY10" fmla="*/ 292847 h 1691341"/>
                  <a:gd name="connsiteX11" fmla="*/ 723153 w 1093694"/>
                  <a:gd name="connsiteY11" fmla="*/ 310776 h 1691341"/>
                  <a:gd name="connsiteX12" fmla="*/ 358588 w 1093694"/>
                  <a:gd name="connsiteY12" fmla="*/ 741082 h 1691341"/>
                  <a:gd name="connsiteX13" fmla="*/ 352611 w 1093694"/>
                  <a:gd name="connsiteY13" fmla="*/ 902447 h 1691341"/>
                  <a:gd name="connsiteX14" fmla="*/ 245035 w 1093694"/>
                  <a:gd name="connsiteY14" fmla="*/ 968188 h 1691341"/>
                  <a:gd name="connsiteX15" fmla="*/ 227106 w 1093694"/>
                  <a:gd name="connsiteY15" fmla="*/ 812800 h 1691341"/>
                  <a:gd name="connsiteX16" fmla="*/ 161364 w 1093694"/>
                  <a:gd name="connsiteY16" fmla="*/ 914400 h 1691341"/>
                  <a:gd name="connsiteX17" fmla="*/ 161364 w 1093694"/>
                  <a:gd name="connsiteY17" fmla="*/ 1338729 h 1691341"/>
                  <a:gd name="connsiteX18" fmla="*/ 0 w 1093694"/>
                  <a:gd name="connsiteY18" fmla="*/ 1691341 h 1691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93694" h="1691341">
                    <a:moveTo>
                      <a:pt x="866588" y="0"/>
                    </a:moveTo>
                    <a:lnTo>
                      <a:pt x="866588" y="0"/>
                    </a:lnTo>
                    <a:lnTo>
                      <a:pt x="1093694" y="155388"/>
                    </a:lnTo>
                    <a:lnTo>
                      <a:pt x="1093694" y="149412"/>
                    </a:lnTo>
                    <a:cubicBezTo>
                      <a:pt x="1079749" y="163357"/>
                      <a:pt x="1066518" y="178054"/>
                      <a:pt x="1051859" y="191247"/>
                    </a:cubicBezTo>
                    <a:cubicBezTo>
                      <a:pt x="1046520" y="196052"/>
                      <a:pt x="1039447" y="198602"/>
                      <a:pt x="1033929" y="203200"/>
                    </a:cubicBezTo>
                    <a:cubicBezTo>
                      <a:pt x="1027436" y="208611"/>
                      <a:pt x="1021411" y="214636"/>
                      <a:pt x="1016000" y="221129"/>
                    </a:cubicBezTo>
                    <a:cubicBezTo>
                      <a:pt x="1011402" y="226647"/>
                      <a:pt x="1009656" y="234572"/>
                      <a:pt x="1004047" y="239059"/>
                    </a:cubicBezTo>
                    <a:cubicBezTo>
                      <a:pt x="999128" y="242994"/>
                      <a:pt x="992094" y="243043"/>
                      <a:pt x="986117" y="245035"/>
                    </a:cubicBezTo>
                    <a:cubicBezTo>
                      <a:pt x="974164" y="253004"/>
                      <a:pt x="958228" y="256988"/>
                      <a:pt x="950259" y="268941"/>
                    </a:cubicBezTo>
                    <a:cubicBezTo>
                      <a:pt x="935835" y="290576"/>
                      <a:pt x="944730" y="283658"/>
                      <a:pt x="926353" y="292847"/>
                    </a:cubicBezTo>
                    <a:lnTo>
                      <a:pt x="723153" y="310776"/>
                    </a:lnTo>
                    <a:lnTo>
                      <a:pt x="358588" y="741082"/>
                    </a:lnTo>
                    <a:lnTo>
                      <a:pt x="352611" y="902447"/>
                    </a:lnTo>
                    <a:lnTo>
                      <a:pt x="245035" y="968188"/>
                    </a:lnTo>
                    <a:lnTo>
                      <a:pt x="227106" y="812800"/>
                    </a:lnTo>
                    <a:lnTo>
                      <a:pt x="161364" y="914400"/>
                    </a:lnTo>
                    <a:lnTo>
                      <a:pt x="161364" y="1338729"/>
                    </a:lnTo>
                    <a:lnTo>
                      <a:pt x="0" y="1691341"/>
                    </a:lnTo>
                  </a:path>
                </a:pathLst>
              </a:custGeom>
              <a:no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フリーフォーム 10"/>
              <p:cNvSpPr/>
              <p:nvPr/>
            </p:nvSpPr>
            <p:spPr>
              <a:xfrm>
                <a:off x="4028141" y="4619812"/>
                <a:ext cx="968188" cy="2247153"/>
              </a:xfrm>
              <a:custGeom>
                <a:avLst/>
                <a:gdLst>
                  <a:gd name="connsiteX0" fmla="*/ 83671 w 968188"/>
                  <a:gd name="connsiteY0" fmla="*/ 0 h 2247153"/>
                  <a:gd name="connsiteX1" fmla="*/ 0 w 968188"/>
                  <a:gd name="connsiteY1" fmla="*/ 274917 h 2247153"/>
                  <a:gd name="connsiteX2" fmla="*/ 340659 w 968188"/>
                  <a:gd name="connsiteY2" fmla="*/ 555812 h 2247153"/>
                  <a:gd name="connsiteX3" fmla="*/ 388471 w 968188"/>
                  <a:gd name="connsiteY3" fmla="*/ 723153 h 2247153"/>
                  <a:gd name="connsiteX4" fmla="*/ 782918 w 968188"/>
                  <a:gd name="connsiteY4" fmla="*/ 770964 h 2247153"/>
                  <a:gd name="connsiteX5" fmla="*/ 836706 w 968188"/>
                  <a:gd name="connsiteY5" fmla="*/ 956235 h 2247153"/>
                  <a:gd name="connsiteX6" fmla="*/ 537883 w 968188"/>
                  <a:gd name="connsiteY6" fmla="*/ 1267012 h 2247153"/>
                  <a:gd name="connsiteX7" fmla="*/ 406400 w 968188"/>
                  <a:gd name="connsiteY7" fmla="*/ 2103717 h 2247153"/>
                  <a:gd name="connsiteX8" fmla="*/ 304800 w 968188"/>
                  <a:gd name="connsiteY8" fmla="*/ 2205317 h 2247153"/>
                  <a:gd name="connsiteX9" fmla="*/ 292847 w 968188"/>
                  <a:gd name="connsiteY9" fmla="*/ 2247153 h 2247153"/>
                  <a:gd name="connsiteX10" fmla="*/ 537883 w 968188"/>
                  <a:gd name="connsiteY10" fmla="*/ 2109694 h 2247153"/>
                  <a:gd name="connsiteX11" fmla="*/ 729130 w 968188"/>
                  <a:gd name="connsiteY11" fmla="*/ 1882588 h 2247153"/>
                  <a:gd name="connsiteX12" fmla="*/ 896471 w 968188"/>
                  <a:gd name="connsiteY12" fmla="*/ 1589741 h 2247153"/>
                  <a:gd name="connsiteX13" fmla="*/ 968188 w 968188"/>
                  <a:gd name="connsiteY13" fmla="*/ 1225176 h 2247153"/>
                  <a:gd name="connsiteX14" fmla="*/ 932330 w 968188"/>
                  <a:gd name="connsiteY14" fmla="*/ 836706 h 2247153"/>
                  <a:gd name="connsiteX15" fmla="*/ 782918 w 968188"/>
                  <a:gd name="connsiteY15" fmla="*/ 496047 h 2247153"/>
                  <a:gd name="connsiteX16" fmla="*/ 567765 w 968188"/>
                  <a:gd name="connsiteY16" fmla="*/ 251012 h 2247153"/>
                  <a:gd name="connsiteX17" fmla="*/ 298824 w 968188"/>
                  <a:gd name="connsiteY17" fmla="*/ 59764 h 2247153"/>
                  <a:gd name="connsiteX18" fmla="*/ 83671 w 968188"/>
                  <a:gd name="connsiteY18" fmla="*/ 0 h 2247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968188" h="2247153">
                    <a:moveTo>
                      <a:pt x="83671" y="0"/>
                    </a:moveTo>
                    <a:lnTo>
                      <a:pt x="0" y="274917"/>
                    </a:lnTo>
                    <a:lnTo>
                      <a:pt x="340659" y="555812"/>
                    </a:lnTo>
                    <a:lnTo>
                      <a:pt x="388471" y="723153"/>
                    </a:lnTo>
                    <a:lnTo>
                      <a:pt x="782918" y="770964"/>
                    </a:lnTo>
                    <a:lnTo>
                      <a:pt x="836706" y="956235"/>
                    </a:lnTo>
                    <a:lnTo>
                      <a:pt x="537883" y="1267012"/>
                    </a:lnTo>
                    <a:lnTo>
                      <a:pt x="406400" y="2103717"/>
                    </a:lnTo>
                    <a:lnTo>
                      <a:pt x="304800" y="2205317"/>
                    </a:lnTo>
                    <a:lnTo>
                      <a:pt x="292847" y="2247153"/>
                    </a:lnTo>
                    <a:lnTo>
                      <a:pt x="537883" y="2109694"/>
                    </a:lnTo>
                    <a:lnTo>
                      <a:pt x="729130" y="1882588"/>
                    </a:lnTo>
                    <a:lnTo>
                      <a:pt x="896471" y="1589741"/>
                    </a:lnTo>
                    <a:lnTo>
                      <a:pt x="968188" y="1225176"/>
                    </a:lnTo>
                    <a:lnTo>
                      <a:pt x="932330" y="836706"/>
                    </a:lnTo>
                    <a:lnTo>
                      <a:pt x="782918" y="496047"/>
                    </a:lnTo>
                    <a:lnTo>
                      <a:pt x="567765" y="251012"/>
                    </a:lnTo>
                    <a:lnTo>
                      <a:pt x="298824" y="59764"/>
                    </a:lnTo>
                    <a:lnTo>
                      <a:pt x="83671" y="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フリーフォーム 6"/>
              <p:cNvSpPr/>
              <p:nvPr/>
            </p:nvSpPr>
            <p:spPr>
              <a:xfrm>
                <a:off x="4010212" y="4601882"/>
                <a:ext cx="848659" cy="2259106"/>
              </a:xfrm>
              <a:custGeom>
                <a:avLst/>
                <a:gdLst>
                  <a:gd name="connsiteX0" fmla="*/ 95623 w 848659"/>
                  <a:gd name="connsiteY0" fmla="*/ 0 h 2259106"/>
                  <a:gd name="connsiteX1" fmla="*/ 0 w 848659"/>
                  <a:gd name="connsiteY1" fmla="*/ 298824 h 2259106"/>
                  <a:gd name="connsiteX2" fmla="*/ 340659 w 848659"/>
                  <a:gd name="connsiteY2" fmla="*/ 567765 h 2259106"/>
                  <a:gd name="connsiteX3" fmla="*/ 388470 w 848659"/>
                  <a:gd name="connsiteY3" fmla="*/ 741083 h 2259106"/>
                  <a:gd name="connsiteX4" fmla="*/ 800847 w 848659"/>
                  <a:gd name="connsiteY4" fmla="*/ 782918 h 2259106"/>
                  <a:gd name="connsiteX5" fmla="*/ 848659 w 848659"/>
                  <a:gd name="connsiteY5" fmla="*/ 980142 h 2259106"/>
                  <a:gd name="connsiteX6" fmla="*/ 549835 w 848659"/>
                  <a:gd name="connsiteY6" fmla="*/ 1278965 h 2259106"/>
                  <a:gd name="connsiteX7" fmla="*/ 472141 w 848659"/>
                  <a:gd name="connsiteY7" fmla="*/ 1798918 h 2259106"/>
                  <a:gd name="connsiteX8" fmla="*/ 418353 w 848659"/>
                  <a:gd name="connsiteY8" fmla="*/ 2121647 h 2259106"/>
                  <a:gd name="connsiteX9" fmla="*/ 304800 w 848659"/>
                  <a:gd name="connsiteY9" fmla="*/ 2223247 h 2259106"/>
                  <a:gd name="connsiteX10" fmla="*/ 304800 w 848659"/>
                  <a:gd name="connsiteY10" fmla="*/ 2259106 h 2259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48659" h="2259106">
                    <a:moveTo>
                      <a:pt x="95623" y="0"/>
                    </a:moveTo>
                    <a:lnTo>
                      <a:pt x="0" y="298824"/>
                    </a:lnTo>
                    <a:lnTo>
                      <a:pt x="340659" y="567765"/>
                    </a:lnTo>
                    <a:lnTo>
                      <a:pt x="388470" y="741083"/>
                    </a:lnTo>
                    <a:lnTo>
                      <a:pt x="800847" y="782918"/>
                    </a:lnTo>
                    <a:lnTo>
                      <a:pt x="848659" y="980142"/>
                    </a:lnTo>
                    <a:lnTo>
                      <a:pt x="549835" y="1278965"/>
                    </a:lnTo>
                    <a:lnTo>
                      <a:pt x="472141" y="1798918"/>
                    </a:lnTo>
                    <a:lnTo>
                      <a:pt x="418353" y="2121647"/>
                    </a:lnTo>
                    <a:lnTo>
                      <a:pt x="304800" y="2223247"/>
                    </a:lnTo>
                    <a:lnTo>
                      <a:pt x="304800" y="2259106"/>
                    </a:lnTo>
                  </a:path>
                </a:pathLst>
              </a:custGeom>
              <a:no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円/楕円 11"/>
              <p:cNvSpPr/>
              <p:nvPr/>
            </p:nvSpPr>
            <p:spPr>
              <a:xfrm>
                <a:off x="2555469" y="4538578"/>
                <a:ext cx="2464306" cy="2464306"/>
              </a:xfrm>
              <a:prstGeom prst="ellipse">
                <a:avLst/>
              </a:prstGeom>
              <a:noFill/>
              <a:ln w="5715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4" name="グループ化 43"/>
            <p:cNvGrpSpPr/>
            <p:nvPr/>
          </p:nvGrpSpPr>
          <p:grpSpPr>
            <a:xfrm>
              <a:off x="3571444" y="2897635"/>
              <a:ext cx="1024888" cy="1224101"/>
              <a:chOff x="3086803" y="2703269"/>
              <a:chExt cx="1529909" cy="1827292"/>
            </a:xfrm>
          </p:grpSpPr>
          <p:sp>
            <p:nvSpPr>
              <p:cNvPr id="31" name="角丸四角形 30"/>
              <p:cNvSpPr/>
              <p:nvPr/>
            </p:nvSpPr>
            <p:spPr>
              <a:xfrm>
                <a:off x="3619500" y="4050556"/>
                <a:ext cx="175559" cy="3450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角丸四角形 31"/>
              <p:cNvSpPr/>
              <p:nvPr/>
            </p:nvSpPr>
            <p:spPr>
              <a:xfrm>
                <a:off x="3940853" y="4050556"/>
                <a:ext cx="167983" cy="3450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角丸四角形 32"/>
              <p:cNvSpPr/>
              <p:nvPr/>
            </p:nvSpPr>
            <p:spPr>
              <a:xfrm rot="2138194">
                <a:off x="3295440" y="3382963"/>
                <a:ext cx="168706" cy="48979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角丸四角形 33"/>
              <p:cNvSpPr/>
              <p:nvPr/>
            </p:nvSpPr>
            <p:spPr>
              <a:xfrm rot="19461806" flipH="1">
                <a:off x="4196857" y="3378312"/>
                <a:ext cx="168706" cy="48979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角丸四角形 34"/>
              <p:cNvSpPr/>
              <p:nvPr/>
            </p:nvSpPr>
            <p:spPr>
              <a:xfrm rot="19461806" flipH="1">
                <a:off x="4329843" y="3721200"/>
                <a:ext cx="286869" cy="290883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角丸四角形 35"/>
              <p:cNvSpPr/>
              <p:nvPr/>
            </p:nvSpPr>
            <p:spPr>
              <a:xfrm rot="2138194">
                <a:off x="3086803" y="3694039"/>
                <a:ext cx="286869" cy="290883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角丸四角形 36"/>
              <p:cNvSpPr/>
              <p:nvPr/>
            </p:nvSpPr>
            <p:spPr>
              <a:xfrm>
                <a:off x="3548585" y="4330311"/>
                <a:ext cx="294532" cy="20025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角丸四角形 37"/>
              <p:cNvSpPr/>
              <p:nvPr/>
            </p:nvSpPr>
            <p:spPr>
              <a:xfrm>
                <a:off x="3915359" y="4327985"/>
                <a:ext cx="294532" cy="20025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角丸四角形 38"/>
              <p:cNvSpPr/>
              <p:nvPr/>
            </p:nvSpPr>
            <p:spPr>
              <a:xfrm>
                <a:off x="3766052" y="3069667"/>
                <a:ext cx="167983" cy="34509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角丸四角形 28"/>
              <p:cNvSpPr/>
              <p:nvPr/>
            </p:nvSpPr>
            <p:spPr>
              <a:xfrm>
                <a:off x="3498477" y="2703269"/>
                <a:ext cx="703134" cy="497653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角丸四角形 29"/>
              <p:cNvSpPr/>
              <p:nvPr/>
            </p:nvSpPr>
            <p:spPr>
              <a:xfrm>
                <a:off x="3474378" y="3297588"/>
                <a:ext cx="774515" cy="816555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円/楕円 39"/>
              <p:cNvSpPr/>
              <p:nvPr/>
            </p:nvSpPr>
            <p:spPr>
              <a:xfrm>
                <a:off x="3651623" y="2791898"/>
                <a:ext cx="114429" cy="165214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円/楕円 40"/>
              <p:cNvSpPr/>
              <p:nvPr/>
            </p:nvSpPr>
            <p:spPr>
              <a:xfrm>
                <a:off x="3917676" y="2807787"/>
                <a:ext cx="114429" cy="165214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3" name="直線コネクタ 42"/>
              <p:cNvCxnSpPr/>
              <p:nvPr/>
            </p:nvCxnSpPr>
            <p:spPr>
              <a:xfrm>
                <a:off x="3720647" y="3114452"/>
                <a:ext cx="258792" cy="0"/>
              </a:xfrm>
              <a:prstGeom prst="line">
                <a:avLst/>
              </a:prstGeom>
              <a:ln w="38100"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テキスト ボックス 44"/>
          <p:cNvSpPr txBox="1"/>
          <p:nvPr/>
        </p:nvSpPr>
        <p:spPr>
          <a:xfrm>
            <a:off x="1056224" y="570128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摂南大学 理工学部 公開講義</a:t>
            </a:r>
            <a:endParaRPr kumimoji="1" lang="ja-JP" altLang="en-U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353443" y="1479839"/>
            <a:ext cx="5186671" cy="841856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pPr algn="ctr"/>
            <a:r>
              <a:rPr kumimoji="1" lang="ja-JP" altLang="en-US" sz="54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50" endPos="85000" dist="60007" dir="5400000" sy="-100000" algn="bl" rotWithShape="0"/>
                </a:effectLst>
              </a:rPr>
              <a:t>科学技術教養</a:t>
            </a:r>
            <a:endParaRPr kumimoji="1" lang="ja-JP" altLang="en-US" sz="5400" dirty="0">
              <a:ln>
                <a:solidFill>
                  <a:schemeClr val="accent2">
                    <a:lumMod val="75000"/>
                  </a:schemeClr>
                </a:solidFill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  <a:reflection blurRad="6350" stA="55000" endA="50" endPos="85000" dist="60007" dir="5400000" sy="-100000" algn="bl" rotWithShape="0"/>
              </a:effectLst>
            </a:endParaRPr>
          </a:p>
        </p:txBody>
      </p:sp>
      <p:grpSp>
        <p:nvGrpSpPr>
          <p:cNvPr id="57" name="グループ化 56"/>
          <p:cNvGrpSpPr/>
          <p:nvPr/>
        </p:nvGrpSpPr>
        <p:grpSpPr>
          <a:xfrm>
            <a:off x="222292" y="230368"/>
            <a:ext cx="1356038" cy="1559262"/>
            <a:chOff x="3348583" y="6177002"/>
            <a:chExt cx="1356038" cy="1559262"/>
          </a:xfrm>
        </p:grpSpPr>
        <p:sp>
          <p:nvSpPr>
            <p:cNvPr id="49" name="下矢印 48"/>
            <p:cNvSpPr/>
            <p:nvPr/>
          </p:nvSpPr>
          <p:spPr>
            <a:xfrm>
              <a:off x="3394768" y="6177002"/>
              <a:ext cx="1270859" cy="1559262"/>
            </a:xfrm>
            <a:prstGeom prst="downArrow">
              <a:avLst>
                <a:gd name="adj1" fmla="val 100000"/>
                <a:gd name="adj2" fmla="val 29561"/>
              </a:avLst>
            </a:prstGeom>
            <a:solidFill>
              <a:srgbClr val="B81B22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下矢印 49"/>
            <p:cNvSpPr>
              <a:spLocks noChangeAspect="1"/>
            </p:cNvSpPr>
            <p:nvPr/>
          </p:nvSpPr>
          <p:spPr>
            <a:xfrm>
              <a:off x="3457256" y="6226753"/>
              <a:ext cx="1143773" cy="1403337"/>
            </a:xfrm>
            <a:prstGeom prst="downArrow">
              <a:avLst>
                <a:gd name="adj1" fmla="val 100000"/>
                <a:gd name="adj2" fmla="val 29561"/>
              </a:avLst>
            </a:prstGeom>
            <a:noFill/>
            <a:ln>
              <a:solidFill>
                <a:srgbClr val="C3A36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3521803" y="6212768"/>
              <a:ext cx="981658" cy="2979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600" b="1" dirty="0" smtClean="0">
                  <a:solidFill>
                    <a:schemeClr val="bg1"/>
                  </a:solidFill>
                  <a:latin typeface="Monotype Corsiva" panose="03010101010201010101" pitchFamily="66" charset="0"/>
                </a:rPr>
                <a:t>S</a:t>
              </a:r>
              <a:r>
                <a:rPr kumimoji="1" lang="en-US" altLang="ja-JP" sz="1600" b="1" dirty="0" smtClean="0">
                  <a:solidFill>
                    <a:schemeClr val="bg1"/>
                  </a:solidFill>
                  <a:latin typeface="Monotype Corsiva" panose="03010101010201010101" pitchFamily="66" charset="0"/>
                </a:rPr>
                <a:t>ince 1975</a:t>
              </a:r>
              <a:endParaRPr kumimoji="1" lang="ja-JP" altLang="en-US" sz="1600" b="1" dirty="0">
                <a:solidFill>
                  <a:schemeClr val="bg1"/>
                </a:solidFill>
                <a:latin typeface="Monotype Corsiva" panose="03010101010201010101" pitchFamily="66" charset="0"/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3527213" y="6506205"/>
              <a:ext cx="1041187" cy="2708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dirty="0" smtClean="0">
                  <a:solidFill>
                    <a:schemeClr val="bg1"/>
                  </a:solidFill>
                  <a:latin typeface="HGS明朝E" panose="02020900000000000000" pitchFamily="18" charset="-128"/>
                  <a:ea typeface="HGS明朝E" panose="02020900000000000000" pitchFamily="18" charset="-128"/>
                </a:rPr>
                <a:t>大学</a:t>
              </a:r>
              <a:r>
                <a:rPr lang="ja-JP" altLang="en-US" sz="1400" dirty="0">
                  <a:solidFill>
                    <a:schemeClr val="bg1"/>
                  </a:solidFill>
                  <a:latin typeface="HGS明朝E" panose="02020900000000000000" pitchFamily="18" charset="-128"/>
                  <a:ea typeface="HGS明朝E" panose="02020900000000000000" pitchFamily="18" charset="-128"/>
                </a:rPr>
                <a:t>創立</a:t>
              </a:r>
              <a:endParaRPr kumimoji="1" lang="ja-JP" altLang="en-US" sz="1400" dirty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3348583" y="6632024"/>
              <a:ext cx="135603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4800" dirty="0" smtClean="0">
                  <a:solidFill>
                    <a:schemeClr val="bg1"/>
                  </a:solidFill>
                  <a:latin typeface="Monotype Corsiva" panose="03010101010201010101" pitchFamily="66" charset="0"/>
                  <a:cs typeface="Times New Roman" panose="02020603050405020304" pitchFamily="18" charset="0"/>
                </a:rPr>
                <a:t>40</a:t>
              </a:r>
              <a:r>
                <a:rPr lang="ja-JP" altLang="en-US" sz="1600" dirty="0">
                  <a:solidFill>
                    <a:schemeClr val="bg1"/>
                  </a:solidFill>
                  <a:latin typeface="Monotype Corsiva" panose="03010101010201010101" pitchFamily="66" charset="0"/>
                  <a:cs typeface="Times New Roman" panose="02020603050405020304" pitchFamily="18" charset="0"/>
                </a:rPr>
                <a:t> </a:t>
              </a:r>
              <a:r>
                <a:rPr lang="ja-JP" altLang="en-US" dirty="0" smtClean="0">
                  <a:solidFill>
                    <a:schemeClr val="bg1"/>
                  </a:solidFill>
                  <a:latin typeface="HGS明朝E" panose="02020900000000000000" pitchFamily="18" charset="-128"/>
                  <a:ea typeface="HGS明朝E" panose="02020900000000000000" pitchFamily="18" charset="-128"/>
                </a:rPr>
                <a:t>周年</a:t>
              </a:r>
              <a:endParaRPr kumimoji="1" lang="ja-JP" altLang="en-US" dirty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endParaRP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3508548" y="7157251"/>
              <a:ext cx="1041187" cy="3520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dirty="0" smtClean="0">
                  <a:solidFill>
                    <a:schemeClr val="bg1"/>
                  </a:solidFill>
                  <a:latin typeface="HGS明朝E" panose="02020900000000000000" pitchFamily="18" charset="-128"/>
                  <a:ea typeface="HGS明朝E" panose="02020900000000000000" pitchFamily="18" charset="-128"/>
                </a:rPr>
                <a:t>記念</a:t>
              </a:r>
              <a:endParaRPr kumimoji="1" lang="ja-JP" altLang="en-US" sz="2000" dirty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endParaRPr>
            </a:p>
          </p:txBody>
        </p:sp>
      </p:grpSp>
      <p:sp>
        <p:nvSpPr>
          <p:cNvPr id="58" name="テキスト ボックス 57"/>
          <p:cNvSpPr txBox="1"/>
          <p:nvPr/>
        </p:nvSpPr>
        <p:spPr>
          <a:xfrm>
            <a:off x="5503014" y="3012852"/>
            <a:ext cx="1661993" cy="288755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摂南</a:t>
            </a:r>
            <a:r>
              <a:rPr lang="ja-JP" altLang="en-US" sz="2400" dirty="0" smtClean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大学独自の科目</a:t>
            </a:r>
            <a:endParaRPr lang="en-US" altLang="ja-JP" sz="2400" dirty="0" smtClean="0">
              <a:solidFill>
                <a:schemeClr val="accent2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zh-TW" altLang="en-US" sz="2400" dirty="0" smtClean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</a:t>
            </a:r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科学技術教養</a:t>
            </a:r>
            <a:r>
              <a:rPr lang="zh-TW" altLang="en-US" sz="2400" dirty="0" smtClean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」</a:t>
            </a:r>
            <a:r>
              <a:rPr lang="ja-JP" altLang="en-US" sz="2400" dirty="0" smtClean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を、</a:t>
            </a:r>
            <a:endParaRPr lang="en-US" altLang="ja-JP" sz="2400" dirty="0" smtClean="0">
              <a:solidFill>
                <a:schemeClr val="accent2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400" dirty="0" smtClean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一般</a:t>
            </a:r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の皆さま</a:t>
            </a:r>
            <a:r>
              <a:rPr lang="ja-JP" altLang="en-US" sz="2400" dirty="0" smtClean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</a:t>
            </a:r>
            <a:endParaRPr lang="en-US" altLang="ja-JP" sz="2400" dirty="0" smtClean="0">
              <a:solidFill>
                <a:schemeClr val="accent2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400" dirty="0" smtClean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公開</a:t>
            </a:r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します</a:t>
            </a:r>
            <a:endParaRPr lang="en-US" altLang="zh-TW" sz="2400" dirty="0" smtClean="0">
              <a:solidFill>
                <a:schemeClr val="accent2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04746" y="3012852"/>
            <a:ext cx="1661993" cy="31513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教養</a:t>
            </a:r>
            <a:r>
              <a:rPr lang="ja-JP" altLang="en-US" sz="2000" dirty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</a:t>
            </a:r>
            <a:r>
              <a:rPr lang="ja-JP" altLang="en-US" sz="2000" dirty="0" smtClean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しての</a:t>
            </a:r>
            <a:r>
              <a:rPr lang="ja-JP" altLang="en-US" sz="2400" dirty="0" smtClean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科学技術</a:t>
            </a:r>
            <a:endParaRPr lang="en-US" altLang="ja-JP" sz="2400" dirty="0" smtClean="0">
              <a:solidFill>
                <a:schemeClr val="accent2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400" dirty="0" smtClean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を、本学</a:t>
            </a:r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の教員</a:t>
            </a:r>
            <a:r>
              <a:rPr lang="ja-JP" altLang="en-US" sz="2400" dirty="0" smtClean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</a:t>
            </a:r>
            <a:endParaRPr lang="en-US" altLang="ja-JP" sz="2400" dirty="0" smtClean="0">
              <a:solidFill>
                <a:schemeClr val="accent2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400" dirty="0" smtClean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わかりやすく</a:t>
            </a:r>
            <a:endParaRPr lang="en-US" altLang="ja-JP" sz="2400" dirty="0" smtClean="0">
              <a:solidFill>
                <a:schemeClr val="accent2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400" dirty="0" smtClean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解説</a:t>
            </a:r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します</a:t>
            </a:r>
            <a:endParaRPr lang="en-US" altLang="zh-TW" sz="2400" dirty="0" smtClean="0">
              <a:solidFill>
                <a:schemeClr val="accent2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-25400" y="5948772"/>
            <a:ext cx="7586663" cy="3202385"/>
          </a:xfrm>
          <a:prstGeom prst="rect">
            <a:avLst/>
          </a:prstGeom>
          <a:solidFill>
            <a:srgbClr val="F7B6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99816" y="6011836"/>
            <a:ext cx="74530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▽日時：</a:t>
            </a:r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</a:t>
            </a:r>
            <a:r>
              <a:rPr lang="en-US" altLang="ja-JP" dirty="0"/>
              <a:t>5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16</a:t>
            </a:r>
            <a:r>
              <a:rPr kumimoji="1" lang="ja-JP" altLang="en-US" dirty="0" smtClean="0"/>
              <a:t>日（土）</a:t>
            </a:r>
            <a:r>
              <a:rPr kumimoji="1" lang="en-US" altLang="ja-JP" dirty="0" smtClean="0"/>
              <a:t>9:00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10:30</a:t>
            </a:r>
            <a:r>
              <a:rPr kumimoji="1" lang="ja-JP" altLang="en-US" dirty="0" smtClean="0"/>
              <a:t>（受付</a:t>
            </a:r>
            <a:r>
              <a:rPr kumimoji="1" lang="en-US" altLang="ja-JP" dirty="0" smtClean="0"/>
              <a:t>8:30</a:t>
            </a:r>
            <a:r>
              <a:rPr kumimoji="1" lang="ja-JP" altLang="en-US" dirty="0" smtClean="0"/>
              <a:t>～）</a:t>
            </a:r>
            <a:endParaRPr kumimoji="1" lang="en-US" altLang="ja-JP" dirty="0" smtClean="0"/>
          </a:p>
          <a:p>
            <a:r>
              <a:rPr lang="ja-JP" altLang="en-US" dirty="0" smtClean="0"/>
              <a:t>▽場所：寝屋川市アルカスホール　（京阪・寝屋川市駅より徒歩</a:t>
            </a:r>
            <a:r>
              <a:rPr lang="en-US" altLang="ja-JP" dirty="0" smtClean="0"/>
              <a:t>3</a:t>
            </a:r>
            <a:r>
              <a:rPr lang="ja-JP" altLang="en-US" dirty="0" smtClean="0"/>
              <a:t>分）</a:t>
            </a:r>
            <a:endParaRPr lang="en-US" altLang="ja-JP" dirty="0" smtClean="0"/>
          </a:p>
          <a:p>
            <a:r>
              <a:rPr kumimoji="1" lang="ja-JP" altLang="en-US" dirty="0" smtClean="0"/>
              <a:t>▽定員：</a:t>
            </a:r>
            <a:r>
              <a:rPr kumimoji="1" lang="en-US" altLang="ja-JP" dirty="0" smtClean="0"/>
              <a:t>100</a:t>
            </a:r>
            <a:r>
              <a:rPr kumimoji="1" lang="ja-JP" altLang="en-US" dirty="0" smtClean="0"/>
              <a:t>名</a:t>
            </a:r>
            <a:r>
              <a:rPr kumimoji="1" lang="ja-JP" altLang="en-US" sz="1600" dirty="0" smtClean="0"/>
              <a:t>（ほかに摂南大学の学生も聴講します）</a:t>
            </a:r>
            <a:endParaRPr kumimoji="1" lang="en-US" altLang="ja-JP" sz="1600" dirty="0" smtClean="0"/>
          </a:p>
          <a:p>
            <a:r>
              <a:rPr lang="ja-JP" altLang="en-US" dirty="0" smtClean="0"/>
              <a:t>▽参加費：無　料</a:t>
            </a:r>
            <a:endParaRPr lang="en-US" altLang="ja-JP" dirty="0" smtClean="0"/>
          </a:p>
          <a:p>
            <a:r>
              <a:rPr lang="ja-JP" altLang="en-US" dirty="0" smtClean="0"/>
              <a:t>▽講義テーマ：「</a:t>
            </a:r>
            <a:r>
              <a:rPr lang="ja-JP" altLang="en-US" dirty="0"/>
              <a:t>防災・減災に</a:t>
            </a:r>
            <a:r>
              <a:rPr lang="ja-JP" altLang="en-US" dirty="0" smtClean="0"/>
              <a:t>役立つ</a:t>
            </a:r>
            <a:r>
              <a:rPr lang="ja-JP" altLang="en-US" dirty="0"/>
              <a:t>科学技術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（１）「</a:t>
            </a:r>
            <a:r>
              <a:rPr lang="ja-JP" altLang="en-US" dirty="0"/>
              <a:t>災害時に命と生活を守るライフライン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r>
              <a:rPr lang="ja-JP" altLang="en-US" dirty="0"/>
              <a:t>　　　　　　　都市</a:t>
            </a:r>
            <a:r>
              <a:rPr lang="ja-JP" altLang="en-US" dirty="0" smtClean="0"/>
              <a:t>環境工学科</a:t>
            </a:r>
            <a:r>
              <a:rPr lang="ja-JP" altLang="en-US" dirty="0"/>
              <a:t>　教授　</a:t>
            </a:r>
            <a:r>
              <a:rPr lang="ja-JP" altLang="en-US" dirty="0" smtClean="0"/>
              <a:t>片桐　信</a:t>
            </a:r>
            <a:endParaRPr lang="en-US" altLang="ja-JP" dirty="0" smtClean="0"/>
          </a:p>
          <a:p>
            <a:r>
              <a:rPr lang="ja-JP" altLang="en-US" dirty="0"/>
              <a:t>　（２）</a:t>
            </a:r>
            <a:r>
              <a:rPr lang="ja-JP" altLang="en-US" dirty="0" smtClean="0"/>
              <a:t>「</a:t>
            </a:r>
            <a:r>
              <a:rPr lang="ja-JP" altLang="en-US" dirty="0"/>
              <a:t>防災に対し、地域・行政・大学（大学生）ができること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r>
              <a:rPr lang="ja-JP" altLang="en-US" dirty="0"/>
              <a:t>　　　　　　　</a:t>
            </a:r>
            <a:r>
              <a:rPr lang="ja-JP" altLang="en-US" dirty="0" smtClean="0"/>
              <a:t>建築学科</a:t>
            </a:r>
            <a:r>
              <a:rPr lang="ja-JP" altLang="en-US" dirty="0"/>
              <a:t>　</a:t>
            </a:r>
            <a:r>
              <a:rPr lang="ja-JP" altLang="en-US" dirty="0" smtClean="0"/>
              <a:t>　　　　</a:t>
            </a:r>
            <a:r>
              <a:rPr lang="ja-JP" altLang="en-US" dirty="0" smtClean="0"/>
              <a:t>准教授</a:t>
            </a:r>
            <a:r>
              <a:rPr lang="ja-JP" altLang="en-US" dirty="0"/>
              <a:t>　</a:t>
            </a:r>
            <a:r>
              <a:rPr lang="ja-JP" altLang="en-US" dirty="0" smtClean="0"/>
              <a:t> 池内　淳子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（３）「</a:t>
            </a:r>
            <a:r>
              <a:rPr lang="ja-JP" altLang="en-US" dirty="0"/>
              <a:t>厳しい環境で苦闘する災害対応ロボット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機械</a:t>
            </a:r>
            <a:r>
              <a:rPr lang="zh-TW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工学科</a:t>
            </a:r>
            <a:r>
              <a:rPr lang="ja-JP" altLang="en-US" dirty="0">
                <a:latin typeface="ＭＳ Ｐゴシック" panose="020B0600070205080204" pitchFamily="50" charset="-128"/>
              </a:rPr>
              <a:t>　</a:t>
            </a:r>
            <a:r>
              <a:rPr lang="ja-JP" altLang="en-US" dirty="0" smtClean="0">
                <a:latin typeface="ＭＳ Ｐゴシック" panose="020B0600070205080204" pitchFamily="50" charset="-128"/>
              </a:rPr>
              <a:t>       教授</a:t>
            </a:r>
            <a:r>
              <a:rPr lang="ja-JP" altLang="en-US" dirty="0">
                <a:latin typeface="ＭＳ Ｐゴシック" panose="020B0600070205080204" pitchFamily="50" charset="-128"/>
              </a:rPr>
              <a:t>　</a:t>
            </a:r>
            <a:r>
              <a:rPr lang="ja-JP" altLang="en-US" dirty="0" smtClean="0">
                <a:latin typeface="ＭＳ Ｐゴシック" panose="020B0600070205080204" pitchFamily="50" charset="-128"/>
              </a:rPr>
              <a:t> 諏訪　晴彦</a:t>
            </a:r>
            <a:endParaRPr kumimoji="1" lang="ja-JP" altLang="en-US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5363559" y="6618379"/>
            <a:ext cx="2004963" cy="1351253"/>
            <a:chOff x="5348201" y="6967247"/>
            <a:chExt cx="2004963" cy="1351253"/>
          </a:xfrm>
        </p:grpSpPr>
        <p:grpSp>
          <p:nvGrpSpPr>
            <p:cNvPr id="206" name="グループ化 205"/>
            <p:cNvGrpSpPr/>
            <p:nvPr/>
          </p:nvGrpSpPr>
          <p:grpSpPr>
            <a:xfrm>
              <a:off x="5348201" y="6967247"/>
              <a:ext cx="1928674" cy="1351253"/>
              <a:chOff x="1503235" y="4514861"/>
              <a:chExt cx="1649635" cy="1155755"/>
            </a:xfrm>
          </p:grpSpPr>
          <p:sp>
            <p:nvSpPr>
              <p:cNvPr id="209" name="テキスト ボックス 208"/>
              <p:cNvSpPr txBox="1"/>
              <p:nvPr/>
            </p:nvSpPr>
            <p:spPr>
              <a:xfrm>
                <a:off x="1503235" y="4655471"/>
                <a:ext cx="2523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/>
                  <a:t>N</a:t>
                </a:r>
                <a:endParaRPr kumimoji="1" lang="ja-JP" altLang="en-US" sz="1400" dirty="0"/>
              </a:p>
            </p:txBody>
          </p:sp>
          <p:sp>
            <p:nvSpPr>
              <p:cNvPr id="210" name="正方形/長方形 209"/>
              <p:cNvSpPr/>
              <p:nvPr/>
            </p:nvSpPr>
            <p:spPr>
              <a:xfrm rot="1609967">
                <a:off x="1772503" y="4795970"/>
                <a:ext cx="151403" cy="572508"/>
              </a:xfrm>
              <a:prstGeom prst="rect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1" name="直線コネクタ 210"/>
              <p:cNvCxnSpPr>
                <a:stCxn id="210" idx="0"/>
              </p:cNvCxnSpPr>
              <p:nvPr/>
            </p:nvCxnSpPr>
            <p:spPr>
              <a:xfrm flipV="1">
                <a:off x="1977417" y="4597296"/>
                <a:ext cx="118027" cy="229496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直線コネクタ 211"/>
              <p:cNvCxnSpPr/>
              <p:nvPr/>
            </p:nvCxnSpPr>
            <p:spPr>
              <a:xfrm flipV="1">
                <a:off x="1594890" y="5333667"/>
                <a:ext cx="120269" cy="228362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直線コネクタ 212"/>
              <p:cNvCxnSpPr/>
              <p:nvPr/>
            </p:nvCxnSpPr>
            <p:spPr>
              <a:xfrm>
                <a:off x="1765939" y="4792533"/>
                <a:ext cx="695458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直線コネクタ 213"/>
              <p:cNvCxnSpPr/>
              <p:nvPr/>
            </p:nvCxnSpPr>
            <p:spPr>
              <a:xfrm flipH="1">
                <a:off x="1949064" y="4963248"/>
                <a:ext cx="91421" cy="195175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5" name="フリーフォーム 214"/>
              <p:cNvSpPr/>
              <p:nvPr/>
            </p:nvSpPr>
            <p:spPr>
              <a:xfrm>
                <a:off x="1940773" y="5159060"/>
                <a:ext cx="35643" cy="103268"/>
              </a:xfrm>
              <a:custGeom>
                <a:avLst/>
                <a:gdLst>
                  <a:gd name="connsiteX0" fmla="*/ 32631 w 105202"/>
                  <a:gd name="connsiteY0" fmla="*/ 0 h 304800"/>
                  <a:gd name="connsiteX1" fmla="*/ 3602 w 105202"/>
                  <a:gd name="connsiteY1" fmla="*/ 174171 h 304800"/>
                  <a:gd name="connsiteX2" fmla="*/ 105202 w 105202"/>
                  <a:gd name="connsiteY2" fmla="*/ 30480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5202" h="304800">
                    <a:moveTo>
                      <a:pt x="32631" y="0"/>
                    </a:moveTo>
                    <a:cubicBezTo>
                      <a:pt x="12069" y="61685"/>
                      <a:pt x="-8493" y="123371"/>
                      <a:pt x="3602" y="174171"/>
                    </a:cubicBezTo>
                    <a:cubicBezTo>
                      <a:pt x="15697" y="224971"/>
                      <a:pt x="60449" y="264885"/>
                      <a:pt x="105202" y="30480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" name="フリーフォーム 215"/>
              <p:cNvSpPr/>
              <p:nvPr/>
            </p:nvSpPr>
            <p:spPr>
              <a:xfrm>
                <a:off x="2035427" y="4926753"/>
                <a:ext cx="157996" cy="104450"/>
              </a:xfrm>
              <a:custGeom>
                <a:avLst/>
                <a:gdLst>
                  <a:gd name="connsiteX0" fmla="*/ 0 w 466330"/>
                  <a:gd name="connsiteY0" fmla="*/ 134117 h 308288"/>
                  <a:gd name="connsiteX1" fmla="*/ 159657 w 466330"/>
                  <a:gd name="connsiteY1" fmla="*/ 3488 h 308288"/>
                  <a:gd name="connsiteX2" fmla="*/ 420914 w 466330"/>
                  <a:gd name="connsiteY2" fmla="*/ 61545 h 308288"/>
                  <a:gd name="connsiteX3" fmla="*/ 464457 w 466330"/>
                  <a:gd name="connsiteY3" fmla="*/ 308288 h 308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6330" h="308288">
                    <a:moveTo>
                      <a:pt x="0" y="134117"/>
                    </a:moveTo>
                    <a:cubicBezTo>
                      <a:pt x="44752" y="74850"/>
                      <a:pt x="89505" y="15583"/>
                      <a:pt x="159657" y="3488"/>
                    </a:cubicBezTo>
                    <a:cubicBezTo>
                      <a:pt x="229809" y="-8607"/>
                      <a:pt x="370114" y="10745"/>
                      <a:pt x="420914" y="61545"/>
                    </a:cubicBezTo>
                    <a:cubicBezTo>
                      <a:pt x="471714" y="112345"/>
                      <a:pt x="468085" y="210316"/>
                      <a:pt x="464457" y="308288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7" name="直線コネクタ 216"/>
              <p:cNvCxnSpPr/>
              <p:nvPr/>
            </p:nvCxnSpPr>
            <p:spPr>
              <a:xfrm>
                <a:off x="1975175" y="5256009"/>
                <a:ext cx="364237" cy="170627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直線コネクタ 217"/>
              <p:cNvCxnSpPr>
                <a:stCxn id="216" idx="3"/>
              </p:cNvCxnSpPr>
              <p:nvPr/>
            </p:nvCxnSpPr>
            <p:spPr>
              <a:xfrm flipH="1">
                <a:off x="2157294" y="5031203"/>
                <a:ext cx="35495" cy="90624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直線コネクタ 218"/>
              <p:cNvCxnSpPr/>
              <p:nvPr/>
            </p:nvCxnSpPr>
            <p:spPr>
              <a:xfrm>
                <a:off x="2157294" y="5121827"/>
                <a:ext cx="217990" cy="109786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直線コネクタ 219"/>
              <p:cNvCxnSpPr/>
              <p:nvPr/>
            </p:nvCxnSpPr>
            <p:spPr>
              <a:xfrm flipV="1">
                <a:off x="2363810" y="4792447"/>
                <a:ext cx="97588" cy="439166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直線コネクタ 220"/>
              <p:cNvCxnSpPr/>
              <p:nvPr/>
            </p:nvCxnSpPr>
            <p:spPr>
              <a:xfrm flipH="1">
                <a:off x="2430243" y="4792533"/>
                <a:ext cx="117517" cy="548789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直線コネクタ 221"/>
              <p:cNvCxnSpPr/>
              <p:nvPr/>
            </p:nvCxnSpPr>
            <p:spPr>
              <a:xfrm flipH="1">
                <a:off x="2301961" y="5426636"/>
                <a:ext cx="37452" cy="195325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直線コネクタ 222"/>
              <p:cNvCxnSpPr/>
              <p:nvPr/>
            </p:nvCxnSpPr>
            <p:spPr>
              <a:xfrm flipH="1">
                <a:off x="2373815" y="5426636"/>
                <a:ext cx="56428" cy="24398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直線コネクタ 223"/>
              <p:cNvCxnSpPr/>
              <p:nvPr/>
            </p:nvCxnSpPr>
            <p:spPr>
              <a:xfrm>
                <a:off x="2430243" y="5341323"/>
                <a:ext cx="117517" cy="48861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直線コネクタ 224"/>
              <p:cNvCxnSpPr/>
              <p:nvPr/>
            </p:nvCxnSpPr>
            <p:spPr>
              <a:xfrm flipV="1">
                <a:off x="2547760" y="4887437"/>
                <a:ext cx="107277" cy="48439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直線コネクタ 225"/>
              <p:cNvCxnSpPr/>
              <p:nvPr/>
            </p:nvCxnSpPr>
            <p:spPr>
              <a:xfrm flipV="1">
                <a:off x="2545670" y="4677140"/>
                <a:ext cx="239051" cy="115306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直線コネクタ 226"/>
              <p:cNvCxnSpPr/>
              <p:nvPr/>
            </p:nvCxnSpPr>
            <p:spPr>
              <a:xfrm flipV="1">
                <a:off x="2655038" y="4792447"/>
                <a:ext cx="177895" cy="94991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直線コネクタ 227"/>
              <p:cNvCxnSpPr/>
              <p:nvPr/>
            </p:nvCxnSpPr>
            <p:spPr>
              <a:xfrm>
                <a:off x="2539848" y="4887437"/>
                <a:ext cx="123339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直線コネクタ 228"/>
              <p:cNvCxnSpPr/>
              <p:nvPr/>
            </p:nvCxnSpPr>
            <p:spPr>
              <a:xfrm flipV="1">
                <a:off x="2545670" y="4597296"/>
                <a:ext cx="239051" cy="11426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直線コネクタ 229"/>
              <p:cNvCxnSpPr/>
              <p:nvPr/>
            </p:nvCxnSpPr>
            <p:spPr>
              <a:xfrm flipH="1">
                <a:off x="1765939" y="4687817"/>
                <a:ext cx="701041" cy="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直線コネクタ 230"/>
              <p:cNvCxnSpPr/>
              <p:nvPr/>
            </p:nvCxnSpPr>
            <p:spPr>
              <a:xfrm flipV="1">
                <a:off x="2461397" y="4514862"/>
                <a:ext cx="41197" cy="162279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直線コネクタ 231"/>
              <p:cNvCxnSpPr/>
              <p:nvPr/>
            </p:nvCxnSpPr>
            <p:spPr>
              <a:xfrm flipV="1">
                <a:off x="2545670" y="4551917"/>
                <a:ext cx="41197" cy="162279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直線コネクタ 232"/>
              <p:cNvCxnSpPr/>
              <p:nvPr/>
            </p:nvCxnSpPr>
            <p:spPr>
              <a:xfrm>
                <a:off x="2601619" y="5404936"/>
                <a:ext cx="246066" cy="134115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直線コネクタ 233"/>
              <p:cNvCxnSpPr/>
              <p:nvPr/>
            </p:nvCxnSpPr>
            <p:spPr>
              <a:xfrm>
                <a:off x="2430243" y="5426636"/>
                <a:ext cx="402689" cy="195325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直線コネクタ 234"/>
              <p:cNvCxnSpPr/>
              <p:nvPr/>
            </p:nvCxnSpPr>
            <p:spPr>
              <a:xfrm flipV="1">
                <a:off x="2604312" y="4929237"/>
                <a:ext cx="107277" cy="484390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直線コネクタ 235"/>
              <p:cNvCxnSpPr/>
              <p:nvPr/>
            </p:nvCxnSpPr>
            <p:spPr>
              <a:xfrm flipV="1">
                <a:off x="2706671" y="4844080"/>
                <a:ext cx="177895" cy="94991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直線コネクタ 236"/>
              <p:cNvCxnSpPr/>
              <p:nvPr/>
            </p:nvCxnSpPr>
            <p:spPr>
              <a:xfrm>
                <a:off x="2134891" y="5185078"/>
                <a:ext cx="217990" cy="109786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直線コネクタ 237"/>
              <p:cNvCxnSpPr/>
              <p:nvPr/>
            </p:nvCxnSpPr>
            <p:spPr>
              <a:xfrm>
                <a:off x="2074887" y="5229353"/>
                <a:ext cx="281738" cy="13089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9" name="正方形/長方形 238"/>
              <p:cNvSpPr/>
              <p:nvPr/>
            </p:nvSpPr>
            <p:spPr>
              <a:xfrm rot="775948">
                <a:off x="2689083" y="5069262"/>
                <a:ext cx="443825" cy="228694"/>
              </a:xfrm>
              <a:prstGeom prst="rect">
                <a:avLst/>
              </a:prstGeom>
              <a:solidFill>
                <a:srgbClr val="FFC1C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40" name="直線矢印コネクタ 239"/>
              <p:cNvCxnSpPr/>
              <p:nvPr/>
            </p:nvCxnSpPr>
            <p:spPr>
              <a:xfrm flipV="1">
                <a:off x="1645670" y="4887437"/>
                <a:ext cx="0" cy="234389"/>
              </a:xfrm>
              <a:prstGeom prst="straightConnector1">
                <a:avLst/>
              </a:prstGeom>
              <a:ln w="22225">
                <a:solidFill>
                  <a:schemeClr val="accent1">
                    <a:lumMod val="75000"/>
                  </a:schemeClr>
                </a:solidFill>
                <a:headEnd type="none" w="lg" len="lg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直線コネクタ 240"/>
              <p:cNvCxnSpPr/>
              <p:nvPr/>
            </p:nvCxnSpPr>
            <p:spPr>
              <a:xfrm>
                <a:off x="1598723" y="5031203"/>
                <a:ext cx="96989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2" name="正方形/長方形 241"/>
              <p:cNvSpPr/>
              <p:nvPr/>
            </p:nvSpPr>
            <p:spPr>
              <a:xfrm>
                <a:off x="1560261" y="4514861"/>
                <a:ext cx="1592609" cy="1155755"/>
              </a:xfrm>
              <a:prstGeom prst="rect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07" name="テキスト ボックス 206"/>
            <p:cNvSpPr txBox="1"/>
            <p:nvPr/>
          </p:nvSpPr>
          <p:spPr>
            <a:xfrm rot="1609536">
              <a:off x="5486570" y="7262233"/>
              <a:ext cx="377829" cy="88691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900" dirty="0" smtClean="0"/>
                <a:t>寝屋川市駅</a:t>
              </a:r>
              <a:endParaRPr kumimoji="1" lang="ja-JP" altLang="en-US" sz="900" dirty="0"/>
            </a:p>
          </p:txBody>
        </p:sp>
        <p:sp>
          <p:nvSpPr>
            <p:cNvPr id="208" name="テキスト ボックス 207"/>
            <p:cNvSpPr txBox="1"/>
            <p:nvPr/>
          </p:nvSpPr>
          <p:spPr>
            <a:xfrm rot="673790">
              <a:off x="6675238" y="7592384"/>
              <a:ext cx="677926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1000" dirty="0" smtClean="0"/>
                <a:t>アルカス</a:t>
              </a:r>
              <a:endParaRPr lang="en-US" altLang="ja-JP" sz="1000" dirty="0" smtClean="0"/>
            </a:p>
            <a:p>
              <a:pPr>
                <a:lnSpc>
                  <a:spcPts val="1000"/>
                </a:lnSpc>
              </a:pPr>
              <a:r>
                <a:rPr lang="ja-JP" altLang="en-US" sz="1000" dirty="0" smtClean="0"/>
                <a:t>ホール</a:t>
              </a:r>
              <a:endParaRPr kumimoji="1" lang="ja-JP" altLang="en-US" sz="1000" dirty="0"/>
            </a:p>
          </p:txBody>
        </p:sp>
      </p:grpSp>
      <p:sp>
        <p:nvSpPr>
          <p:cNvPr id="244" name="テキスト ボックス 243"/>
          <p:cNvSpPr txBox="1"/>
          <p:nvPr/>
        </p:nvSpPr>
        <p:spPr>
          <a:xfrm>
            <a:off x="2758221" y="9210049"/>
            <a:ext cx="46182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▽</a:t>
            </a:r>
            <a:r>
              <a:rPr kumimoji="1" lang="ja-JP" altLang="en-US" sz="1600" dirty="0" smtClean="0"/>
              <a:t>お申し込み</a:t>
            </a:r>
            <a:r>
              <a:rPr lang="ja-JP" altLang="en-US" sz="1600" dirty="0" smtClean="0"/>
              <a:t>：　</a:t>
            </a:r>
            <a:r>
              <a:rPr lang="en-US" altLang="ja-JP" sz="1600" dirty="0" smtClean="0"/>
              <a:t>FAX</a:t>
            </a:r>
            <a:r>
              <a:rPr lang="ja-JP" altLang="en-US" sz="1600" dirty="0" smtClean="0"/>
              <a:t>またはメールにて，</a:t>
            </a:r>
            <a:endParaRPr lang="en-US" altLang="ja-JP" sz="1600" dirty="0" smtClean="0"/>
          </a:p>
          <a:p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　「氏名，住所，年齢，電話番号」をお送りください。</a:t>
            </a:r>
            <a:endParaRPr kumimoji="1" lang="en-US" altLang="ja-JP" sz="1600" dirty="0" smtClean="0"/>
          </a:p>
          <a:p>
            <a:r>
              <a:rPr lang="ja-JP" altLang="en-US" sz="1600" dirty="0"/>
              <a:t>▽</a:t>
            </a:r>
            <a:r>
              <a:rPr lang="ja-JP" altLang="en-US" sz="1600" dirty="0" smtClean="0"/>
              <a:t>お申込み・</a:t>
            </a:r>
            <a:r>
              <a:rPr kumimoji="1" lang="ja-JP" altLang="en-US" sz="1600" dirty="0" smtClean="0"/>
              <a:t>お問い合わせ：</a:t>
            </a:r>
            <a:r>
              <a:rPr lang="ja-JP" altLang="en-US" sz="1600" dirty="0" smtClean="0"/>
              <a:t>　理</a:t>
            </a:r>
            <a:r>
              <a:rPr kumimoji="1" lang="ja-JP" altLang="en-US" sz="1600" dirty="0" smtClean="0"/>
              <a:t>工学部事務室</a:t>
            </a:r>
            <a:endParaRPr kumimoji="1" lang="en-US" altLang="ja-JP" sz="1600" dirty="0" smtClean="0"/>
          </a:p>
          <a:p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TEL 072-839-9116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FAX 072-838-6599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  E-mail    rikogaku@ofc.setsunan.ac.jp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65" y="9396120"/>
            <a:ext cx="2277480" cy="88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632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2491641</TotalTime>
  <Words>71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cybig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印刷データを作ろう！</dc:title>
  <dc:creator>cybig</dc:creator>
  <cp:lastModifiedBy>学校法人　常翔学園</cp:lastModifiedBy>
  <cp:revision>115</cp:revision>
  <cp:lastPrinted>2014-12-08T02:48:46Z</cp:lastPrinted>
  <dcterms:created xsi:type="dcterms:W3CDTF">2003-07-20T16:04:19Z</dcterms:created>
  <dcterms:modified xsi:type="dcterms:W3CDTF">2015-04-21T09:15:48Z</dcterms:modified>
</cp:coreProperties>
</file>